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8"/>
  </p:notesMasterIdLst>
  <p:sldIdLst>
    <p:sldId id="256" r:id="rId2"/>
    <p:sldId id="260" r:id="rId3"/>
    <p:sldId id="316" r:id="rId4"/>
    <p:sldId id="263" r:id="rId5"/>
    <p:sldId id="262" r:id="rId6"/>
    <p:sldId id="258" r:id="rId7"/>
    <p:sldId id="285" r:id="rId8"/>
    <p:sldId id="301" r:id="rId9"/>
    <p:sldId id="289" r:id="rId10"/>
    <p:sldId id="295" r:id="rId11"/>
    <p:sldId id="293" r:id="rId12"/>
    <p:sldId id="259" r:id="rId13"/>
    <p:sldId id="299" r:id="rId14"/>
    <p:sldId id="286" r:id="rId15"/>
    <p:sldId id="277" r:id="rId16"/>
    <p:sldId id="315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Darker Grotesque" panose="020B0604020202020204" charset="0"/>
      <p:regular r:id="rId20"/>
      <p:bold r:id="rId21"/>
    </p:embeddedFont>
    <p:embeddedFont>
      <p:font typeface="Darker Grotesque Medium" panose="020B0604020202020204" charset="0"/>
      <p:regular r:id="rId22"/>
      <p:bold r:id="rId23"/>
    </p:embeddedFont>
    <p:embeddedFont>
      <p:font typeface="Gadugi" panose="020B0502040204020203" pitchFamily="34" charset="0"/>
      <p:regular r:id="rId24"/>
      <p:bold r:id="rId25"/>
    </p:embeddedFont>
    <p:embeddedFont>
      <p:font typeface="Nunito Light" pitchFamily="2" charset="0"/>
      <p:regular r:id="rId26"/>
      <p: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rbitron Black" panose="020B0604020202020204" charset="0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15CFC-67F3-E546-B0F4-FF4CDDC86A44}" v="6" dt="2024-11-19T13:53:35.471"/>
    <p1510:client id="{2A253B4A-C8DE-4008-AF36-8796F55E21A1}" v="835" dt="2024-11-20T08:37:38.247"/>
  </p1510:revLst>
</p1510:revInfo>
</file>

<file path=ppt/tableStyles.xml><?xml version="1.0" encoding="utf-8"?>
<a:tblStyleLst xmlns:a="http://schemas.openxmlformats.org/drawingml/2006/main" def="{887940FF-9AA6-44B6-80CD-3E4880C39050}">
  <a:tblStyle styleId="{887940FF-9AA6-44B6-80CD-3E4880C390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D59292-8777-41B5-9A39-78A4C6B712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1240" y="-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y G. Muiru" userId="d97b4e59-31a9-4eec-b76b-d8627528cbf4" providerId="ADAL" clId="{2A253B4A-C8DE-4008-AF36-8796F55E21A1}"/>
    <pc:docChg chg="undo redo custSel addSld delSld modSld sldOrd delMainMaster">
      <pc:chgData name="Ashley G. Muiru" userId="d97b4e59-31a9-4eec-b76b-d8627528cbf4" providerId="ADAL" clId="{2A253B4A-C8DE-4008-AF36-8796F55E21A1}" dt="2024-11-20T08:58:59.905" v="2118" actId="14826"/>
      <pc:docMkLst>
        <pc:docMk/>
      </pc:docMkLst>
      <pc:sldChg chg="addSp delSp modSp mod">
        <pc:chgData name="Ashley G. Muiru" userId="d97b4e59-31a9-4eec-b76b-d8627528cbf4" providerId="ADAL" clId="{2A253B4A-C8DE-4008-AF36-8796F55E21A1}" dt="2024-11-19T11:41:21.443" v="85" actId="255"/>
        <pc:sldMkLst>
          <pc:docMk/>
          <pc:sldMk cId="0" sldId="256"/>
        </pc:sldMkLst>
        <pc:spChg chg="add del mod">
          <ac:chgData name="Ashley G. Muiru" userId="d97b4e59-31a9-4eec-b76b-d8627528cbf4" providerId="ADAL" clId="{2A253B4A-C8DE-4008-AF36-8796F55E21A1}" dt="2024-11-19T11:40:36.997" v="55" actId="21"/>
          <ac:spMkLst>
            <pc:docMk/>
            <pc:sldMk cId="0" sldId="256"/>
            <ac:spMk id="2" creationId="{FB1D9FC7-8D85-F25E-3B13-F5A05D5C0290}"/>
          </ac:spMkLst>
        </pc:spChg>
        <pc:spChg chg="del mod">
          <ac:chgData name="Ashley G. Muiru" userId="d97b4e59-31a9-4eec-b76b-d8627528cbf4" providerId="ADAL" clId="{2A253B4A-C8DE-4008-AF36-8796F55E21A1}" dt="2024-11-19T11:39:25.597" v="22" actId="21"/>
          <ac:spMkLst>
            <pc:docMk/>
            <pc:sldMk cId="0" sldId="256"/>
            <ac:spMk id="534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06:26:18.537" v="8" actId="21"/>
          <ac:spMkLst>
            <pc:docMk/>
            <pc:sldMk cId="0" sldId="256"/>
            <ac:spMk id="535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1:39:56.102" v="29" actId="1076"/>
          <ac:spMkLst>
            <pc:docMk/>
            <pc:sldMk cId="0" sldId="256"/>
            <ac:spMk id="536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1:41:21.443" v="85" actId="255"/>
          <ac:spMkLst>
            <pc:docMk/>
            <pc:sldMk cId="0" sldId="256"/>
            <ac:spMk id="537" creationId="{00000000-0000-0000-0000-000000000000}"/>
          </ac:spMkLst>
        </pc:spChg>
      </pc:sldChg>
      <pc:sldChg chg="ord modNotes">
        <pc:chgData name="Ashley G. Muiru" userId="d97b4e59-31a9-4eec-b76b-d8627528cbf4" providerId="ADAL" clId="{2A253B4A-C8DE-4008-AF36-8796F55E21A1}" dt="2024-11-19T11:45:07.145" v="118"/>
        <pc:sldMkLst>
          <pc:docMk/>
          <pc:sldMk cId="0" sldId="257"/>
        </pc:sldMkLst>
      </pc:sldChg>
      <pc:sldChg chg="delSp modSp mod ord modNotes">
        <pc:chgData name="Ashley G. Muiru" userId="d97b4e59-31a9-4eec-b76b-d8627528cbf4" providerId="ADAL" clId="{2A253B4A-C8DE-4008-AF36-8796F55E21A1}" dt="2024-11-19T12:02:26.946" v="366" actId="113"/>
        <pc:sldMkLst>
          <pc:docMk/>
          <pc:sldMk cId="0" sldId="258"/>
        </pc:sldMkLst>
        <pc:spChg chg="del">
          <ac:chgData name="Ashley G. Muiru" userId="d97b4e59-31a9-4eec-b76b-d8627528cbf4" providerId="ADAL" clId="{2A253B4A-C8DE-4008-AF36-8796F55E21A1}" dt="2024-11-19T11:59:45.150" v="338" actId="21"/>
          <ac:spMkLst>
            <pc:docMk/>
            <pc:sldMk cId="0" sldId="258"/>
            <ac:spMk id="584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00:57.680" v="353" actId="14100"/>
          <ac:spMkLst>
            <pc:docMk/>
            <pc:sldMk cId="0" sldId="258"/>
            <ac:spMk id="585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02:26.946" v="366" actId="113"/>
          <ac:spMkLst>
            <pc:docMk/>
            <pc:sldMk cId="0" sldId="258"/>
            <ac:spMk id="586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1:58:27.199" v="314" actId="21"/>
          <ac:spMkLst>
            <pc:docMk/>
            <pc:sldMk cId="0" sldId="258"/>
            <ac:spMk id="587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1:58:47.970" v="324" actId="21"/>
          <ac:spMkLst>
            <pc:docMk/>
            <pc:sldMk cId="0" sldId="258"/>
            <ac:spMk id="588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1:58:52.260" v="326" actId="21"/>
          <ac:spMkLst>
            <pc:docMk/>
            <pc:sldMk cId="0" sldId="258"/>
            <ac:spMk id="589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1:58:35.463" v="317" actId="21"/>
          <ac:spMkLst>
            <pc:docMk/>
            <pc:sldMk cId="0" sldId="258"/>
            <ac:spMk id="590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1:58:29.159" v="315" actId="21"/>
          <ac:spMkLst>
            <pc:docMk/>
            <pc:sldMk cId="0" sldId="258"/>
            <ac:spMk id="591" creationId="{00000000-0000-0000-0000-000000000000}"/>
          </ac:spMkLst>
        </pc:spChg>
        <pc:picChg chg="del mod modCrop">
          <ac:chgData name="Ashley G. Muiru" userId="d97b4e59-31a9-4eec-b76b-d8627528cbf4" providerId="ADAL" clId="{2A253B4A-C8DE-4008-AF36-8796F55E21A1}" dt="2024-11-19T12:00:46.971" v="350" actId="21"/>
          <ac:picMkLst>
            <pc:docMk/>
            <pc:sldMk cId="0" sldId="258"/>
            <ac:picMk id="583" creationId="{00000000-0000-0000-0000-000000000000}"/>
          </ac:picMkLst>
        </pc:picChg>
        <pc:cxnChg chg="del">
          <ac:chgData name="Ashley G. Muiru" userId="d97b4e59-31a9-4eec-b76b-d8627528cbf4" providerId="ADAL" clId="{2A253B4A-C8DE-4008-AF36-8796F55E21A1}" dt="2024-11-19T11:58:32.560" v="316" actId="21"/>
          <ac:cxnSpMkLst>
            <pc:docMk/>
            <pc:sldMk cId="0" sldId="258"/>
            <ac:cxnSpMk id="592" creationId="{00000000-0000-0000-0000-000000000000}"/>
          </ac:cxnSpMkLst>
        </pc:cxnChg>
        <pc:cxnChg chg="del">
          <ac:chgData name="Ashley G. Muiru" userId="d97b4e59-31a9-4eec-b76b-d8627528cbf4" providerId="ADAL" clId="{2A253B4A-C8DE-4008-AF36-8796F55E21A1}" dt="2024-11-19T11:58:50.238" v="325" actId="21"/>
          <ac:cxnSpMkLst>
            <pc:docMk/>
            <pc:sldMk cId="0" sldId="258"/>
            <ac:cxnSpMk id="593" creationId="{00000000-0000-0000-0000-000000000000}"/>
          </ac:cxnSpMkLst>
        </pc:cxnChg>
      </pc:sldChg>
      <pc:sldChg chg="delSp modSp mod ord delAnim modNotes">
        <pc:chgData name="Ashley G. Muiru" userId="d97b4e59-31a9-4eec-b76b-d8627528cbf4" providerId="ADAL" clId="{2A253B4A-C8DE-4008-AF36-8796F55E21A1}" dt="2024-11-19T13:19:16.833" v="920" actId="1076"/>
        <pc:sldMkLst>
          <pc:docMk/>
          <pc:sldMk cId="0" sldId="259"/>
        </pc:sldMkLst>
        <pc:spChg chg="del">
          <ac:chgData name="Ashley G. Muiru" userId="d97b4e59-31a9-4eec-b76b-d8627528cbf4" providerId="ADAL" clId="{2A253B4A-C8DE-4008-AF36-8796F55E21A1}" dt="2024-11-19T13:17:51.964" v="865" actId="21"/>
          <ac:spMkLst>
            <pc:docMk/>
            <pc:sldMk cId="0" sldId="259"/>
            <ac:spMk id="598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3:19:16.833" v="920" actId="1076"/>
          <ac:spMkLst>
            <pc:docMk/>
            <pc:sldMk cId="0" sldId="259"/>
            <ac:spMk id="599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3:18:30.016" v="913" actId="21"/>
          <ac:spMkLst>
            <pc:docMk/>
            <pc:sldMk cId="0" sldId="259"/>
            <ac:spMk id="601" creationId="{00000000-0000-0000-0000-000000000000}"/>
          </ac:spMkLst>
        </pc:spChg>
        <pc:picChg chg="mod">
          <ac:chgData name="Ashley G. Muiru" userId="d97b4e59-31a9-4eec-b76b-d8627528cbf4" providerId="ADAL" clId="{2A253B4A-C8DE-4008-AF36-8796F55E21A1}" dt="2024-11-19T13:18:33.506" v="915" actId="1076"/>
          <ac:picMkLst>
            <pc:docMk/>
            <pc:sldMk cId="0" sldId="259"/>
            <ac:picMk id="604" creationId="{00000000-0000-0000-0000-000000000000}"/>
          </ac:picMkLst>
        </pc:picChg>
      </pc:sldChg>
      <pc:sldChg chg="delSp modSp mod ord modNotes">
        <pc:chgData name="Ashley G. Muiru" userId="d97b4e59-31a9-4eec-b76b-d8627528cbf4" providerId="ADAL" clId="{2A253B4A-C8DE-4008-AF36-8796F55E21A1}" dt="2024-11-19T13:30:47.708" v="982" actId="20577"/>
        <pc:sldMkLst>
          <pc:docMk/>
          <pc:sldMk cId="0" sldId="260"/>
        </pc:sldMkLst>
        <pc:spChg chg="mod">
          <ac:chgData name="Ashley G. Muiru" userId="d97b4e59-31a9-4eec-b76b-d8627528cbf4" providerId="ADAL" clId="{2A253B4A-C8DE-4008-AF36-8796F55E21A1}" dt="2024-11-19T11:42:44.950" v="91" actId="1076"/>
          <ac:spMkLst>
            <pc:docMk/>
            <pc:sldMk cId="0" sldId="260"/>
            <ac:spMk id="619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1:42:39.040" v="90" actId="21"/>
          <ac:spMkLst>
            <pc:docMk/>
            <pc:sldMk cId="0" sldId="260"/>
            <ac:spMk id="620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1:43:11.401" v="95" actId="1076"/>
          <ac:spMkLst>
            <pc:docMk/>
            <pc:sldMk cId="0" sldId="260"/>
            <ac:spMk id="622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1:42:52.653" v="93" actId="21"/>
          <ac:spMkLst>
            <pc:docMk/>
            <pc:sldMk cId="0" sldId="260"/>
            <ac:spMk id="624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1:43:33.947" v="103" actId="20577"/>
          <ac:spMkLst>
            <pc:docMk/>
            <pc:sldMk cId="0" sldId="260"/>
            <ac:spMk id="625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1:43:17.219" v="97" actId="21"/>
          <ac:spMkLst>
            <pc:docMk/>
            <pc:sldMk cId="0" sldId="260"/>
            <ac:spMk id="627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1:44:03.540" v="108" actId="1076"/>
          <ac:spMkLst>
            <pc:docMk/>
            <pc:sldMk cId="0" sldId="260"/>
            <ac:spMk id="628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1:43:54.877" v="106" actId="21"/>
          <ac:spMkLst>
            <pc:docMk/>
            <pc:sldMk cId="0" sldId="260"/>
            <ac:spMk id="630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3:30:47.708" v="982" actId="20577"/>
          <ac:spMkLst>
            <pc:docMk/>
            <pc:sldMk cId="0" sldId="260"/>
            <ac:spMk id="631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1:44:09.074" v="110" actId="21"/>
          <ac:spMkLst>
            <pc:docMk/>
            <pc:sldMk cId="0" sldId="260"/>
            <ac:spMk id="633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1:44:53.658" v="116" actId="1076"/>
          <ac:spMkLst>
            <pc:docMk/>
            <pc:sldMk cId="0" sldId="260"/>
            <ac:spMk id="634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1:44:33.110" v="114" actId="21"/>
          <ac:spMkLst>
            <pc:docMk/>
            <pc:sldMk cId="0" sldId="260"/>
            <ac:spMk id="636" creationId="{00000000-0000-0000-0000-000000000000}"/>
          </ac:spMkLst>
        </pc:spChg>
      </pc:sldChg>
      <pc:sldChg chg="modSp mod ord modNotes">
        <pc:chgData name="Ashley G. Muiru" userId="d97b4e59-31a9-4eec-b76b-d8627528cbf4" providerId="ADAL" clId="{2A253B4A-C8DE-4008-AF36-8796F55E21A1}" dt="2024-11-19T13:17:32.768" v="861"/>
        <pc:sldMkLst>
          <pc:docMk/>
          <pc:sldMk cId="0" sldId="261"/>
        </pc:sldMkLst>
        <pc:spChg chg="mod">
          <ac:chgData name="Ashley G. Muiru" userId="d97b4e59-31a9-4eec-b76b-d8627528cbf4" providerId="ADAL" clId="{2A253B4A-C8DE-4008-AF36-8796F55E21A1}" dt="2024-11-19T12:03:11.751" v="373" actId="20577"/>
          <ac:spMkLst>
            <pc:docMk/>
            <pc:sldMk cId="0" sldId="261"/>
            <ac:spMk id="668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03:17.572" v="383" actId="20577"/>
          <ac:spMkLst>
            <pc:docMk/>
            <pc:sldMk cId="0" sldId="261"/>
            <ac:spMk id="670" creationId="{00000000-0000-0000-0000-000000000000}"/>
          </ac:spMkLst>
        </pc:spChg>
      </pc:sldChg>
      <pc:sldChg chg="addSp delSp modSp mod ord modNotes">
        <pc:chgData name="Ashley G. Muiru" userId="d97b4e59-31a9-4eec-b76b-d8627528cbf4" providerId="ADAL" clId="{2A253B4A-C8DE-4008-AF36-8796F55E21A1}" dt="2024-11-19T11:56:26.196" v="303" actId="20577"/>
        <pc:sldMkLst>
          <pc:docMk/>
          <pc:sldMk cId="0" sldId="262"/>
        </pc:sldMkLst>
        <pc:spChg chg="add mod">
          <ac:chgData name="Ashley G. Muiru" userId="d97b4e59-31a9-4eec-b76b-d8627528cbf4" providerId="ADAL" clId="{2A253B4A-C8DE-4008-AF36-8796F55E21A1}" dt="2024-11-19T11:56:26.196" v="303" actId="20577"/>
          <ac:spMkLst>
            <pc:docMk/>
            <pc:sldMk cId="0" sldId="262"/>
            <ac:spMk id="2" creationId="{B33C0821-B08D-19C5-468D-E64FBCA598D0}"/>
          </ac:spMkLst>
        </pc:spChg>
        <pc:spChg chg="del mod">
          <ac:chgData name="Ashley G. Muiru" userId="d97b4e59-31a9-4eec-b76b-d8627528cbf4" providerId="ADAL" clId="{2A253B4A-C8DE-4008-AF36-8796F55E21A1}" dt="2024-11-19T11:54:21.877" v="287" actId="21"/>
          <ac:spMkLst>
            <pc:docMk/>
            <pc:sldMk cId="0" sldId="262"/>
            <ac:spMk id="682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1:56:17.005" v="302" actId="1076"/>
          <ac:spMkLst>
            <pc:docMk/>
            <pc:sldMk cId="0" sldId="262"/>
            <ac:spMk id="683" creationId="{00000000-0000-0000-0000-000000000000}"/>
          </ac:spMkLst>
        </pc:spChg>
      </pc:sldChg>
      <pc:sldChg chg="modSp mod ord">
        <pc:chgData name="Ashley G. Muiru" userId="d97b4e59-31a9-4eec-b76b-d8627528cbf4" providerId="ADAL" clId="{2A253B4A-C8DE-4008-AF36-8796F55E21A1}" dt="2024-11-19T12:01:52.214" v="362" actId="14100"/>
        <pc:sldMkLst>
          <pc:docMk/>
          <pc:sldMk cId="0" sldId="263"/>
        </pc:sldMkLst>
        <pc:spChg chg="mod">
          <ac:chgData name="Ashley G. Muiru" userId="d97b4e59-31a9-4eec-b76b-d8627528cbf4" providerId="ADAL" clId="{2A253B4A-C8DE-4008-AF36-8796F55E21A1}" dt="2024-11-19T12:01:52.214" v="362" actId="14100"/>
          <ac:spMkLst>
            <pc:docMk/>
            <pc:sldMk cId="0" sldId="263"/>
            <ac:spMk id="713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01:44.416" v="359" actId="1076"/>
          <ac:spMkLst>
            <pc:docMk/>
            <pc:sldMk cId="0" sldId="263"/>
            <ac:spMk id="714" creationId="{00000000-0000-0000-0000-000000000000}"/>
          </ac:spMkLst>
        </pc:spChg>
      </pc:sldChg>
      <pc:sldChg chg="modSp del mod ord modNotes">
        <pc:chgData name="Ashley G. Muiru" userId="d97b4e59-31a9-4eec-b76b-d8627528cbf4" providerId="ADAL" clId="{2A253B4A-C8DE-4008-AF36-8796F55E21A1}" dt="2024-11-20T08:36:36.346" v="2096" actId="2696"/>
        <pc:sldMkLst>
          <pc:docMk/>
          <pc:sldMk cId="0" sldId="264"/>
        </pc:sldMkLst>
        <pc:spChg chg="mod">
          <ac:chgData name="Ashley G. Muiru" userId="d97b4e59-31a9-4eec-b76b-d8627528cbf4" providerId="ADAL" clId="{2A253B4A-C8DE-4008-AF36-8796F55E21A1}" dt="2024-11-19T11:46:21.290" v="164" actId="114"/>
          <ac:spMkLst>
            <pc:docMk/>
            <pc:sldMk cId="0" sldId="264"/>
            <ac:spMk id="735" creationId="{00000000-0000-0000-0000-000000000000}"/>
          </ac:spMkLst>
        </pc:spChg>
        <pc:picChg chg="mod modCrop">
          <ac:chgData name="Ashley G. Muiru" userId="d97b4e59-31a9-4eec-b76b-d8627528cbf4" providerId="ADAL" clId="{2A253B4A-C8DE-4008-AF36-8796F55E21A1}" dt="2024-11-20T08:34:24.411" v="2092"/>
          <ac:picMkLst>
            <pc:docMk/>
            <pc:sldMk cId="0" sldId="264"/>
            <ac:picMk id="733" creationId="{00000000-0000-0000-0000-000000000000}"/>
          </ac:picMkLst>
        </pc:picChg>
      </pc:sldChg>
      <pc:sldChg chg="ord modNotes">
        <pc:chgData name="Ashley G. Muiru" userId="d97b4e59-31a9-4eec-b76b-d8627528cbf4" providerId="ADAL" clId="{2A253B4A-C8DE-4008-AF36-8796F55E21A1}" dt="2024-11-19T13:02:26.468" v="780"/>
        <pc:sldMkLst>
          <pc:docMk/>
          <pc:sldMk cId="0" sldId="265"/>
        </pc:sldMkLst>
      </pc:sldChg>
      <pc:sldChg chg="ord modNotes">
        <pc:chgData name="Ashley G. Muiru" userId="d97b4e59-31a9-4eec-b76b-d8627528cbf4" providerId="ADAL" clId="{2A253B4A-C8DE-4008-AF36-8796F55E21A1}" dt="2024-11-19T13:02:20.632" v="776"/>
        <pc:sldMkLst>
          <pc:docMk/>
          <pc:sldMk cId="0" sldId="266"/>
        </pc:sldMkLst>
      </pc:sldChg>
      <pc:sldChg chg="ord modNotes">
        <pc:chgData name="Ashley G. Muiru" userId="d97b4e59-31a9-4eec-b76b-d8627528cbf4" providerId="ADAL" clId="{2A253B4A-C8DE-4008-AF36-8796F55E21A1}" dt="2024-11-19T13:05:05.184" v="817"/>
        <pc:sldMkLst>
          <pc:docMk/>
          <pc:sldMk cId="0" sldId="267"/>
        </pc:sldMkLst>
      </pc:sldChg>
      <pc:sldChg chg="del">
        <pc:chgData name="Ashley G. Muiru" userId="d97b4e59-31a9-4eec-b76b-d8627528cbf4" providerId="ADAL" clId="{2A253B4A-C8DE-4008-AF36-8796F55E21A1}" dt="2024-11-19T14:31:09.789" v="1632" actId="2696"/>
        <pc:sldMkLst>
          <pc:docMk/>
          <pc:sldMk cId="0" sldId="268"/>
        </pc:sldMkLst>
      </pc:sldChg>
      <pc:sldChg chg="ord modNotes">
        <pc:chgData name="Ashley G. Muiru" userId="d97b4e59-31a9-4eec-b76b-d8627528cbf4" providerId="ADAL" clId="{2A253B4A-C8DE-4008-AF36-8796F55E21A1}" dt="2024-11-19T13:02:47.165" v="787"/>
        <pc:sldMkLst>
          <pc:docMk/>
          <pc:sldMk cId="0" sldId="269"/>
        </pc:sldMkLst>
      </pc:sldChg>
      <pc:sldChg chg="del">
        <pc:chgData name="Ashley G. Muiru" userId="d97b4e59-31a9-4eec-b76b-d8627528cbf4" providerId="ADAL" clId="{2A253B4A-C8DE-4008-AF36-8796F55E21A1}" dt="2024-11-19T14:31:06.044" v="1631" actId="2696"/>
        <pc:sldMkLst>
          <pc:docMk/>
          <pc:sldMk cId="0" sldId="270"/>
        </pc:sldMkLst>
      </pc:sldChg>
      <pc:sldChg chg="del">
        <pc:chgData name="Ashley G. Muiru" userId="d97b4e59-31a9-4eec-b76b-d8627528cbf4" providerId="ADAL" clId="{2A253B4A-C8DE-4008-AF36-8796F55E21A1}" dt="2024-11-19T14:31:02.512" v="1630" actId="2696"/>
        <pc:sldMkLst>
          <pc:docMk/>
          <pc:sldMk cId="0" sldId="271"/>
        </pc:sldMkLst>
      </pc:sldChg>
      <pc:sldChg chg="ord modNotes">
        <pc:chgData name="Ashley G. Muiru" userId="d97b4e59-31a9-4eec-b76b-d8627528cbf4" providerId="ADAL" clId="{2A253B4A-C8DE-4008-AF36-8796F55E21A1}" dt="2024-11-19T13:02:14.495" v="772"/>
        <pc:sldMkLst>
          <pc:docMk/>
          <pc:sldMk cId="0" sldId="272"/>
        </pc:sldMkLst>
      </pc:sldChg>
      <pc:sldChg chg="ord modNotes">
        <pc:chgData name="Ashley G. Muiru" userId="d97b4e59-31a9-4eec-b76b-d8627528cbf4" providerId="ADAL" clId="{2A253B4A-C8DE-4008-AF36-8796F55E21A1}" dt="2024-11-19T13:03:05.207" v="795"/>
        <pc:sldMkLst>
          <pc:docMk/>
          <pc:sldMk cId="0" sldId="273"/>
        </pc:sldMkLst>
      </pc:sldChg>
      <pc:sldChg chg="ord modNotes">
        <pc:chgData name="Ashley G. Muiru" userId="d97b4e59-31a9-4eec-b76b-d8627528cbf4" providerId="ADAL" clId="{2A253B4A-C8DE-4008-AF36-8796F55E21A1}" dt="2024-11-19T13:08:17.218" v="845"/>
        <pc:sldMkLst>
          <pc:docMk/>
          <pc:sldMk cId="0" sldId="274"/>
        </pc:sldMkLst>
      </pc:sldChg>
      <pc:sldChg chg="ord modNotes">
        <pc:chgData name="Ashley G. Muiru" userId="d97b4e59-31a9-4eec-b76b-d8627528cbf4" providerId="ADAL" clId="{2A253B4A-C8DE-4008-AF36-8796F55E21A1}" dt="2024-11-19T13:03:24.483" v="799"/>
        <pc:sldMkLst>
          <pc:docMk/>
          <pc:sldMk cId="0" sldId="275"/>
        </pc:sldMkLst>
      </pc:sldChg>
      <pc:sldChg chg="delSp modSp mod ord delAnim">
        <pc:chgData name="Ashley G. Muiru" userId="d97b4e59-31a9-4eec-b76b-d8627528cbf4" providerId="ADAL" clId="{2A253B4A-C8DE-4008-AF36-8796F55E21A1}" dt="2024-11-19T13:55:06.723" v="1126" actId="1076"/>
        <pc:sldMkLst>
          <pc:docMk/>
          <pc:sldMk cId="0" sldId="277"/>
        </pc:sldMkLst>
        <pc:spChg chg="del">
          <ac:chgData name="Ashley G. Muiru" userId="d97b4e59-31a9-4eec-b76b-d8627528cbf4" providerId="ADAL" clId="{2A253B4A-C8DE-4008-AF36-8796F55E21A1}" dt="2024-11-19T13:54:44.098" v="1116" actId="21"/>
          <ac:spMkLst>
            <pc:docMk/>
            <pc:sldMk cId="0" sldId="277"/>
            <ac:spMk id="1055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54:40.981" v="1115" actId="21"/>
          <ac:spMkLst>
            <pc:docMk/>
            <pc:sldMk cId="0" sldId="277"/>
            <ac:spMk id="1056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3:55:06.723" v="1126" actId="1076"/>
          <ac:spMkLst>
            <pc:docMk/>
            <pc:sldMk cId="0" sldId="277"/>
            <ac:spMk id="1057" creationId="{00000000-0000-0000-0000-000000000000}"/>
          </ac:spMkLst>
        </pc:spChg>
        <pc:picChg chg="mod">
          <ac:chgData name="Ashley G. Muiru" userId="d97b4e59-31a9-4eec-b76b-d8627528cbf4" providerId="ADAL" clId="{2A253B4A-C8DE-4008-AF36-8796F55E21A1}" dt="2024-11-19T13:54:56.475" v="1125" actId="1076"/>
          <ac:picMkLst>
            <pc:docMk/>
            <pc:sldMk cId="0" sldId="277"/>
            <ac:picMk id="1049" creationId="{00000000-0000-0000-0000-000000000000}"/>
          </ac:picMkLst>
        </pc:picChg>
      </pc:sldChg>
      <pc:sldChg chg="del mod modShow">
        <pc:chgData name="Ashley G. Muiru" userId="d97b4e59-31a9-4eec-b76b-d8627528cbf4" providerId="ADAL" clId="{2A253B4A-C8DE-4008-AF36-8796F55E21A1}" dt="2024-11-20T08:03:55.220" v="1942" actId="2696"/>
        <pc:sldMkLst>
          <pc:docMk/>
          <pc:sldMk cId="0" sldId="280"/>
        </pc:sldMkLst>
      </pc:sldChg>
      <pc:sldChg chg="del">
        <pc:chgData name="Ashley G. Muiru" userId="d97b4e59-31a9-4eec-b76b-d8627528cbf4" providerId="ADAL" clId="{2A253B4A-C8DE-4008-AF36-8796F55E21A1}" dt="2024-11-19T14:30:54.306" v="1629" actId="2696"/>
        <pc:sldMkLst>
          <pc:docMk/>
          <pc:sldMk cId="0" sldId="281"/>
        </pc:sldMkLst>
      </pc:sldChg>
      <pc:sldChg chg="del">
        <pc:chgData name="Ashley G. Muiru" userId="d97b4e59-31a9-4eec-b76b-d8627528cbf4" providerId="ADAL" clId="{2A253B4A-C8DE-4008-AF36-8796F55E21A1}" dt="2024-11-19T14:30:51.810" v="1628" actId="2696"/>
        <pc:sldMkLst>
          <pc:docMk/>
          <pc:sldMk cId="0" sldId="282"/>
        </pc:sldMkLst>
      </pc:sldChg>
      <pc:sldChg chg="del">
        <pc:chgData name="Ashley G. Muiru" userId="d97b4e59-31a9-4eec-b76b-d8627528cbf4" providerId="ADAL" clId="{2A253B4A-C8DE-4008-AF36-8796F55E21A1}" dt="2024-11-19T14:30:47.009" v="1627" actId="2696"/>
        <pc:sldMkLst>
          <pc:docMk/>
          <pc:sldMk cId="0" sldId="283"/>
        </pc:sldMkLst>
      </pc:sldChg>
      <pc:sldChg chg="del">
        <pc:chgData name="Ashley G. Muiru" userId="d97b4e59-31a9-4eec-b76b-d8627528cbf4" providerId="ADAL" clId="{2A253B4A-C8DE-4008-AF36-8796F55E21A1}" dt="2024-11-19T14:30:44.097" v="1626" actId="2696"/>
        <pc:sldMkLst>
          <pc:docMk/>
          <pc:sldMk cId="0" sldId="284"/>
        </pc:sldMkLst>
      </pc:sldChg>
      <pc:sldChg chg="delSp modSp mod ord modNotes">
        <pc:chgData name="Ashley G. Muiru" userId="d97b4e59-31a9-4eec-b76b-d8627528cbf4" providerId="ADAL" clId="{2A253B4A-C8DE-4008-AF36-8796F55E21A1}" dt="2024-11-20T08:14:28.695" v="2068"/>
        <pc:sldMkLst>
          <pc:docMk/>
          <pc:sldMk cId="0" sldId="285"/>
        </pc:sldMkLst>
        <pc:spChg chg="mod">
          <ac:chgData name="Ashley G. Muiru" userId="d97b4e59-31a9-4eec-b76b-d8627528cbf4" providerId="ADAL" clId="{2A253B4A-C8DE-4008-AF36-8796F55E21A1}" dt="2024-11-19T12:58:44.608" v="705" actId="14100"/>
          <ac:spMkLst>
            <pc:docMk/>
            <pc:sldMk cId="0" sldId="285"/>
            <ac:spMk id="1330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2:58:53.785" v="707" actId="21"/>
          <ac:spMkLst>
            <pc:docMk/>
            <pc:sldMk cId="0" sldId="285"/>
            <ac:spMk id="1331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8:09:37.532" v="1944" actId="21"/>
          <ac:spMkLst>
            <pc:docMk/>
            <pc:sldMk cId="0" sldId="285"/>
            <ac:spMk id="1342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8:09:37.532" v="1944" actId="21"/>
          <ac:spMkLst>
            <pc:docMk/>
            <pc:sldMk cId="0" sldId="285"/>
            <ac:spMk id="1343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8:09:37.532" v="1944" actId="21"/>
          <ac:spMkLst>
            <pc:docMk/>
            <pc:sldMk cId="0" sldId="285"/>
            <ac:spMk id="1344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8:09:37.532" v="1944" actId="21"/>
          <ac:spMkLst>
            <pc:docMk/>
            <pc:sldMk cId="0" sldId="285"/>
            <ac:spMk id="1345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8:09:37.532" v="1944" actId="21"/>
          <ac:spMkLst>
            <pc:docMk/>
            <pc:sldMk cId="0" sldId="285"/>
            <ac:spMk id="1346" creationId="{00000000-0000-0000-0000-000000000000}"/>
          </ac:spMkLst>
        </pc:spChg>
        <pc:picChg chg="mod modCrop">
          <ac:chgData name="Ashley G. Muiru" userId="d97b4e59-31a9-4eec-b76b-d8627528cbf4" providerId="ADAL" clId="{2A253B4A-C8DE-4008-AF36-8796F55E21A1}" dt="2024-11-20T08:14:28.695" v="2068"/>
          <ac:picMkLst>
            <pc:docMk/>
            <pc:sldMk cId="0" sldId="285"/>
            <ac:picMk id="1329" creationId="{00000000-0000-0000-0000-000000000000}"/>
          </ac:picMkLst>
        </pc:picChg>
        <pc:cxnChg chg="del">
          <ac:chgData name="Ashley G. Muiru" userId="d97b4e59-31a9-4eec-b76b-d8627528cbf4" providerId="ADAL" clId="{2A253B4A-C8DE-4008-AF36-8796F55E21A1}" dt="2024-11-20T08:09:37.532" v="1944" actId="21"/>
          <ac:cxnSpMkLst>
            <pc:docMk/>
            <pc:sldMk cId="0" sldId="285"/>
            <ac:cxnSpMk id="1347" creationId="{00000000-0000-0000-0000-000000000000}"/>
          </ac:cxnSpMkLst>
        </pc:cxnChg>
        <pc:cxnChg chg="del">
          <ac:chgData name="Ashley G. Muiru" userId="d97b4e59-31a9-4eec-b76b-d8627528cbf4" providerId="ADAL" clId="{2A253B4A-C8DE-4008-AF36-8796F55E21A1}" dt="2024-11-20T08:09:37.532" v="1944" actId="21"/>
          <ac:cxnSpMkLst>
            <pc:docMk/>
            <pc:sldMk cId="0" sldId="285"/>
            <ac:cxnSpMk id="1348" creationId="{00000000-0000-0000-0000-000000000000}"/>
          </ac:cxnSpMkLst>
        </pc:cxnChg>
      </pc:sldChg>
      <pc:sldChg chg="addSp delSp modSp mod ord delAnim modAnim modNotes">
        <pc:chgData name="Ashley G. Muiru" userId="d97b4e59-31a9-4eec-b76b-d8627528cbf4" providerId="ADAL" clId="{2A253B4A-C8DE-4008-AF36-8796F55E21A1}" dt="2024-11-20T08:03:37.280" v="1939" actId="1076"/>
        <pc:sldMkLst>
          <pc:docMk/>
          <pc:sldMk cId="0" sldId="286"/>
        </pc:sldMkLst>
        <pc:spChg chg="mod">
          <ac:chgData name="Ashley G. Muiru" userId="d97b4e59-31a9-4eec-b76b-d8627528cbf4" providerId="ADAL" clId="{2A253B4A-C8DE-4008-AF36-8796F55E21A1}" dt="2024-11-20T07:20:52.539" v="1768"/>
          <ac:spMkLst>
            <pc:docMk/>
            <pc:sldMk cId="0" sldId="286"/>
            <ac:spMk id="5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20T07:20:52.539" v="1768"/>
          <ac:spMkLst>
            <pc:docMk/>
            <pc:sldMk cId="0" sldId="286"/>
            <ac:spMk id="6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20T07:20:52.539" v="1768"/>
          <ac:spMkLst>
            <pc:docMk/>
            <pc:sldMk cId="0" sldId="286"/>
            <ac:spMk id="7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20T07:20:52.539" v="1768"/>
          <ac:spMkLst>
            <pc:docMk/>
            <pc:sldMk cId="0" sldId="286"/>
            <ac:spMk id="8" creationId="{00000000-0000-0000-0000-000000000000}"/>
          </ac:spMkLst>
        </pc:spChg>
        <pc:spChg chg="del mod topLvl">
          <ac:chgData name="Ashley G. Muiru" userId="d97b4e59-31a9-4eec-b76b-d8627528cbf4" providerId="ADAL" clId="{2A253B4A-C8DE-4008-AF36-8796F55E21A1}" dt="2024-11-20T08:01:34.269" v="1934" actId="21"/>
          <ac:spMkLst>
            <pc:docMk/>
            <pc:sldMk cId="0" sldId="286"/>
            <ac:spMk id="10" creationId="{C532C229-1A79-912B-FE03-8F04DF6241ED}"/>
          </ac:spMkLst>
        </pc:spChg>
        <pc:spChg chg="del mod topLvl">
          <ac:chgData name="Ashley G. Muiru" userId="d97b4e59-31a9-4eec-b76b-d8627528cbf4" providerId="ADAL" clId="{2A253B4A-C8DE-4008-AF36-8796F55E21A1}" dt="2024-11-20T07:56:12.833" v="1786" actId="21"/>
          <ac:spMkLst>
            <pc:docMk/>
            <pc:sldMk cId="0" sldId="286"/>
            <ac:spMk id="11" creationId="{D1B6E176-4975-0BB9-C7EC-65C681AE7BDE}"/>
          </ac:spMkLst>
        </pc:spChg>
        <pc:spChg chg="add mod">
          <ac:chgData name="Ashley G. Muiru" userId="d97b4e59-31a9-4eec-b76b-d8627528cbf4" providerId="ADAL" clId="{2A253B4A-C8DE-4008-AF36-8796F55E21A1}" dt="2024-11-20T08:00:26.600" v="1931" actId="1036"/>
          <ac:spMkLst>
            <pc:docMk/>
            <pc:sldMk cId="0" sldId="286"/>
            <ac:spMk id="12" creationId="{64E8EA51-A68E-DA89-16D1-BA89D3944AF2}"/>
          </ac:spMkLst>
        </pc:spChg>
        <pc:spChg chg="add mod">
          <ac:chgData name="Ashley G. Muiru" userId="d97b4e59-31a9-4eec-b76b-d8627528cbf4" providerId="ADAL" clId="{2A253B4A-C8DE-4008-AF36-8796F55E21A1}" dt="2024-11-20T08:02:03.193" v="1936" actId="1036"/>
          <ac:spMkLst>
            <pc:docMk/>
            <pc:sldMk cId="0" sldId="286"/>
            <ac:spMk id="13" creationId="{6AFB634B-60EC-DD10-ACFD-2A1A3A6BCAA2}"/>
          </ac:spMkLst>
        </pc:spChg>
        <pc:spChg chg="add mod">
          <ac:chgData name="Ashley G. Muiru" userId="d97b4e59-31a9-4eec-b76b-d8627528cbf4" providerId="ADAL" clId="{2A253B4A-C8DE-4008-AF36-8796F55E21A1}" dt="2024-11-20T08:03:37.280" v="1939" actId="1076"/>
          <ac:spMkLst>
            <pc:docMk/>
            <pc:sldMk cId="0" sldId="286"/>
            <ac:spMk id="14" creationId="{349F5D1C-EE05-9364-C459-98E035C8593E}"/>
          </ac:spMkLst>
        </pc:spChg>
        <pc:spChg chg="del">
          <ac:chgData name="Ashley G. Muiru" userId="d97b4e59-31a9-4eec-b76b-d8627528cbf4" providerId="ADAL" clId="{2A253B4A-C8DE-4008-AF36-8796F55E21A1}" dt="2024-11-20T07:16:50.170" v="1756" actId="21"/>
          <ac:spMkLst>
            <pc:docMk/>
            <pc:sldMk cId="0" sldId="286"/>
            <ac:spMk id="1358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7:16:30.862" v="1752" actId="21"/>
          <ac:spMkLst>
            <pc:docMk/>
            <pc:sldMk cId="0" sldId="286"/>
            <ac:spMk id="1359" creationId="{00000000-0000-0000-0000-000000000000}"/>
          </ac:spMkLst>
        </pc:spChg>
        <pc:spChg chg="add del mod">
          <ac:chgData name="Ashley G. Muiru" userId="d97b4e59-31a9-4eec-b76b-d8627528cbf4" providerId="ADAL" clId="{2A253B4A-C8DE-4008-AF36-8796F55E21A1}" dt="2024-11-19T14:17:52.839" v="1313" actId="1076"/>
          <ac:spMkLst>
            <pc:docMk/>
            <pc:sldMk cId="0" sldId="286"/>
            <ac:spMk id="1369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20T07:57:22.889" v="1834" actId="1037"/>
          <ac:spMkLst>
            <pc:docMk/>
            <pc:sldMk cId="0" sldId="286"/>
            <ac:spMk id="1370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20T07:58:20.473" v="1909" actId="1037"/>
          <ac:spMkLst>
            <pc:docMk/>
            <pc:sldMk cId="0" sldId="286"/>
            <ac:spMk id="1371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20T07:57:32.061" v="1847" actId="1038"/>
          <ac:spMkLst>
            <pc:docMk/>
            <pc:sldMk cId="0" sldId="286"/>
            <ac:spMk id="1372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4:36:27.061" v="1656" actId="21"/>
          <ac:spMkLst>
            <pc:docMk/>
            <pc:sldMk cId="0" sldId="286"/>
            <ac:spMk id="1373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4:36:20.941" v="1654" actId="21"/>
          <ac:spMkLst>
            <pc:docMk/>
            <pc:sldMk cId="0" sldId="286"/>
            <ac:spMk id="1374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7:16:46.965" v="1755" actId="21"/>
          <ac:spMkLst>
            <pc:docMk/>
            <pc:sldMk cId="0" sldId="286"/>
            <ac:spMk id="1384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20T07:59:23.535" v="1918" actId="14100"/>
          <ac:spMkLst>
            <pc:docMk/>
            <pc:sldMk cId="0" sldId="286"/>
            <ac:spMk id="1386" creationId="{00000000-0000-0000-0000-000000000000}"/>
          </ac:spMkLst>
        </pc:spChg>
        <pc:spChg chg="del topLvl">
          <ac:chgData name="Ashley G. Muiru" userId="d97b4e59-31a9-4eec-b76b-d8627528cbf4" providerId="ADAL" clId="{2A253B4A-C8DE-4008-AF36-8796F55E21A1}" dt="2024-11-20T07:16:22.882" v="1750" actId="21"/>
          <ac:spMkLst>
            <pc:docMk/>
            <pc:sldMk cId="0" sldId="286"/>
            <ac:spMk id="1387" creationId="{00000000-0000-0000-0000-000000000000}"/>
          </ac:spMkLst>
        </pc:spChg>
        <pc:spChg chg="del topLvl">
          <ac:chgData name="Ashley G. Muiru" userId="d97b4e59-31a9-4eec-b76b-d8627528cbf4" providerId="ADAL" clId="{2A253B4A-C8DE-4008-AF36-8796F55E21A1}" dt="2024-11-20T07:18:53.435" v="1763" actId="21"/>
          <ac:spMkLst>
            <pc:docMk/>
            <pc:sldMk cId="0" sldId="286"/>
            <ac:spMk id="1389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7:18:38.219" v="1762" actId="21"/>
          <ac:spMkLst>
            <pc:docMk/>
            <pc:sldMk cId="0" sldId="286"/>
            <ac:spMk id="1390" creationId="{00000000-0000-0000-0000-000000000000}"/>
          </ac:spMkLst>
        </pc:spChg>
        <pc:spChg chg="del topLvl">
          <ac:chgData name="Ashley G. Muiru" userId="d97b4e59-31a9-4eec-b76b-d8627528cbf4" providerId="ADAL" clId="{2A253B4A-C8DE-4008-AF36-8796F55E21A1}" dt="2024-11-20T07:18:59.013" v="1764" actId="21"/>
          <ac:spMkLst>
            <pc:docMk/>
            <pc:sldMk cId="0" sldId="286"/>
            <ac:spMk id="1391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7:59:52.898" v="1924" actId="21"/>
          <ac:spMkLst>
            <pc:docMk/>
            <pc:sldMk cId="0" sldId="286"/>
            <ac:spMk id="1426" creationId="{00000000-0000-0000-0000-000000000000}"/>
          </ac:spMkLst>
        </pc:spChg>
        <pc:spChg chg="del mod topLvl">
          <ac:chgData name="Ashley G. Muiru" userId="d97b4e59-31a9-4eec-b76b-d8627528cbf4" providerId="ADAL" clId="{2A253B4A-C8DE-4008-AF36-8796F55E21A1}" dt="2024-11-20T07:17:03.454" v="1758" actId="21"/>
          <ac:spMkLst>
            <pc:docMk/>
            <pc:sldMk cId="0" sldId="286"/>
            <ac:spMk id="1441" creationId="{00000000-0000-0000-0000-000000000000}"/>
          </ac:spMkLst>
        </pc:spChg>
        <pc:spChg chg="del topLvl">
          <ac:chgData name="Ashley G. Muiru" userId="d97b4e59-31a9-4eec-b76b-d8627528cbf4" providerId="ADAL" clId="{2A253B4A-C8DE-4008-AF36-8796F55E21A1}" dt="2024-11-20T07:17:11.250" v="1760" actId="21"/>
          <ac:spMkLst>
            <pc:docMk/>
            <pc:sldMk cId="0" sldId="286"/>
            <ac:spMk id="1442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20T07:58:20.473" v="1909" actId="1037"/>
          <ac:spMkLst>
            <pc:docMk/>
            <pc:sldMk cId="0" sldId="286"/>
            <ac:spMk id="1443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20T07:57:22.889" v="1834" actId="1037"/>
          <ac:spMkLst>
            <pc:docMk/>
            <pc:sldMk cId="0" sldId="286"/>
            <ac:spMk id="1444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20T07:57:32.061" v="1847" actId="1038"/>
          <ac:spMkLst>
            <pc:docMk/>
            <pc:sldMk cId="0" sldId="286"/>
            <ac:spMk id="1445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4:36:30.553" v="1657" actId="21"/>
          <ac:spMkLst>
            <pc:docMk/>
            <pc:sldMk cId="0" sldId="286"/>
            <ac:spMk id="1446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4:18:30.257" v="1331" actId="14100"/>
          <ac:spMkLst>
            <pc:docMk/>
            <pc:sldMk cId="0" sldId="286"/>
            <ac:spMk id="1447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4:36:23.907" v="1655" actId="21"/>
          <ac:spMkLst>
            <pc:docMk/>
            <pc:sldMk cId="0" sldId="286"/>
            <ac:spMk id="1448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3:34:27.352" v="1006" actId="20577"/>
          <ac:spMkLst>
            <pc:docMk/>
            <pc:sldMk cId="0" sldId="286"/>
            <ac:spMk id="1449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4:36:54.352" v="1658" actId="21"/>
          <ac:spMkLst>
            <pc:docMk/>
            <pc:sldMk cId="0" sldId="286"/>
            <ac:spMk id="1450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4:36:54.352" v="1658" actId="21"/>
          <ac:spMkLst>
            <pc:docMk/>
            <pc:sldMk cId="0" sldId="286"/>
            <ac:spMk id="1451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4:36:54.352" v="1658" actId="21"/>
          <ac:spMkLst>
            <pc:docMk/>
            <pc:sldMk cId="0" sldId="286"/>
            <ac:spMk id="1452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4:36:54.352" v="1658" actId="21"/>
          <ac:spMkLst>
            <pc:docMk/>
            <pc:sldMk cId="0" sldId="286"/>
            <ac:spMk id="1453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4:36:54.352" v="1658" actId="21"/>
          <ac:spMkLst>
            <pc:docMk/>
            <pc:sldMk cId="0" sldId="286"/>
            <ac:spMk id="1454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4:36:54.352" v="1658" actId="21"/>
          <ac:spMkLst>
            <pc:docMk/>
            <pc:sldMk cId="0" sldId="286"/>
            <ac:spMk id="1456" creationId="{00000000-0000-0000-0000-000000000000}"/>
          </ac:spMkLst>
        </pc:spChg>
        <pc:grpChg chg="add del mod">
          <ac:chgData name="Ashley G. Muiru" userId="d97b4e59-31a9-4eec-b76b-d8627528cbf4" providerId="ADAL" clId="{2A253B4A-C8DE-4008-AF36-8796F55E21A1}" dt="2024-11-20T07:20:56.341" v="1769" actId="21"/>
          <ac:grpSpMkLst>
            <pc:docMk/>
            <pc:sldMk cId="0" sldId="286"/>
            <ac:grpSpMk id="4" creationId="{00000000-0000-0000-0000-000000000000}"/>
          </ac:grpSpMkLst>
        </pc:grpChg>
        <pc:grpChg chg="add del mod">
          <ac:chgData name="Ashley G. Muiru" userId="d97b4e59-31a9-4eec-b76b-d8627528cbf4" providerId="ADAL" clId="{2A253B4A-C8DE-4008-AF36-8796F55E21A1}" dt="2024-11-20T07:56:12.833" v="1786" actId="21"/>
          <ac:grpSpMkLst>
            <pc:docMk/>
            <pc:sldMk cId="0" sldId="286"/>
            <ac:grpSpMk id="9" creationId="{CED8D106-EF60-9EB5-83ED-792C2B9F8670}"/>
          </ac:grpSpMkLst>
        </pc:grpChg>
        <pc:grpChg chg="del">
          <ac:chgData name="Ashley G. Muiru" userId="d97b4e59-31a9-4eec-b76b-d8627528cbf4" providerId="ADAL" clId="{2A253B4A-C8DE-4008-AF36-8796F55E21A1}" dt="2024-11-20T07:17:09.111" v="1759" actId="21"/>
          <ac:grpSpMkLst>
            <pc:docMk/>
            <pc:sldMk cId="0" sldId="286"/>
            <ac:grpSpMk id="1376" creationId="{00000000-0000-0000-0000-000000000000}"/>
          </ac:grpSpMkLst>
        </pc:grpChg>
        <pc:grpChg chg="del">
          <ac:chgData name="Ashley G. Muiru" userId="d97b4e59-31a9-4eec-b76b-d8627528cbf4" providerId="ADAL" clId="{2A253B4A-C8DE-4008-AF36-8796F55E21A1}" dt="2024-11-20T07:16:22.882" v="1750" actId="21"/>
          <ac:grpSpMkLst>
            <pc:docMk/>
            <pc:sldMk cId="0" sldId="286"/>
            <ac:grpSpMk id="1380" creationId="{00000000-0000-0000-0000-000000000000}"/>
          </ac:grpSpMkLst>
        </pc:grpChg>
        <pc:grpChg chg="mod topLvl">
          <ac:chgData name="Ashley G. Muiru" userId="d97b4e59-31a9-4eec-b76b-d8627528cbf4" providerId="ADAL" clId="{2A253B4A-C8DE-4008-AF36-8796F55E21A1}" dt="2024-11-20T07:57:07.355" v="1796" actId="1076"/>
          <ac:grpSpMkLst>
            <pc:docMk/>
            <pc:sldMk cId="0" sldId="286"/>
            <ac:grpSpMk id="1381" creationId="{00000000-0000-0000-0000-000000000000}"/>
          </ac:grpSpMkLst>
        </pc:grpChg>
        <pc:grpChg chg="del">
          <ac:chgData name="Ashley G. Muiru" userId="d97b4e59-31a9-4eec-b76b-d8627528cbf4" providerId="ADAL" clId="{2A253B4A-C8DE-4008-AF36-8796F55E21A1}" dt="2024-11-20T07:18:53.435" v="1763" actId="21"/>
          <ac:grpSpMkLst>
            <pc:docMk/>
            <pc:sldMk cId="0" sldId="286"/>
            <ac:grpSpMk id="1388" creationId="{00000000-0000-0000-0000-000000000000}"/>
          </ac:grpSpMkLst>
        </pc:grpChg>
        <pc:grpChg chg="del">
          <ac:chgData name="Ashley G. Muiru" userId="d97b4e59-31a9-4eec-b76b-d8627528cbf4" providerId="ADAL" clId="{2A253B4A-C8DE-4008-AF36-8796F55E21A1}" dt="2024-11-20T07:58:41.566" v="1911" actId="21"/>
          <ac:grpSpMkLst>
            <pc:docMk/>
            <pc:sldMk cId="0" sldId="286"/>
            <ac:grpSpMk id="1392" creationId="{00000000-0000-0000-0000-000000000000}"/>
          </ac:grpSpMkLst>
        </pc:grpChg>
        <pc:grpChg chg="del">
          <ac:chgData name="Ashley G. Muiru" userId="d97b4e59-31a9-4eec-b76b-d8627528cbf4" providerId="ADAL" clId="{2A253B4A-C8DE-4008-AF36-8796F55E21A1}" dt="2024-11-20T07:56:38.705" v="1789" actId="21"/>
          <ac:grpSpMkLst>
            <pc:docMk/>
            <pc:sldMk cId="0" sldId="286"/>
            <ac:grpSpMk id="1411" creationId="{00000000-0000-0000-0000-000000000000}"/>
          </ac:grpSpMkLst>
        </pc:grpChg>
        <pc:grpChg chg="del">
          <ac:chgData name="Ashley G. Muiru" userId="d97b4e59-31a9-4eec-b76b-d8627528cbf4" providerId="ADAL" clId="{2A253B4A-C8DE-4008-AF36-8796F55E21A1}" dt="2024-11-20T07:16:26.167" v="1751" actId="21"/>
          <ac:grpSpMkLst>
            <pc:docMk/>
            <pc:sldMk cId="0" sldId="286"/>
            <ac:grpSpMk id="1415" creationId="{00000000-0000-0000-0000-000000000000}"/>
          </ac:grpSpMkLst>
        </pc:grpChg>
        <pc:grpChg chg="del">
          <ac:chgData name="Ashley G. Muiru" userId="d97b4e59-31a9-4eec-b76b-d8627528cbf4" providerId="ADAL" clId="{2A253B4A-C8DE-4008-AF36-8796F55E21A1}" dt="2024-11-20T07:20:48.503" v="1767" actId="21"/>
          <ac:grpSpMkLst>
            <pc:docMk/>
            <pc:sldMk cId="0" sldId="286"/>
            <ac:grpSpMk id="1418" creationId="{00000000-0000-0000-0000-000000000000}"/>
          </ac:grpSpMkLst>
        </pc:grpChg>
        <pc:grpChg chg="del">
          <ac:chgData name="Ashley G. Muiru" userId="d97b4e59-31a9-4eec-b76b-d8627528cbf4" providerId="ADAL" clId="{2A253B4A-C8DE-4008-AF36-8796F55E21A1}" dt="2024-11-20T07:59:56.452" v="1925" actId="21"/>
          <ac:grpSpMkLst>
            <pc:docMk/>
            <pc:sldMk cId="0" sldId="286"/>
            <ac:grpSpMk id="1423" creationId="{00000000-0000-0000-0000-000000000000}"/>
          </ac:grpSpMkLst>
        </pc:grpChg>
        <pc:grpChg chg="del">
          <ac:chgData name="Ashley G. Muiru" userId="d97b4e59-31a9-4eec-b76b-d8627528cbf4" providerId="ADAL" clId="{2A253B4A-C8DE-4008-AF36-8796F55E21A1}" dt="2024-11-20T07:17:03.454" v="1758" actId="21"/>
          <ac:grpSpMkLst>
            <pc:docMk/>
            <pc:sldMk cId="0" sldId="286"/>
            <ac:grpSpMk id="1440" creationId="{00000000-0000-0000-0000-000000000000}"/>
          </ac:grpSpMkLst>
        </pc:grpChg>
        <pc:picChg chg="add mod">
          <ac:chgData name="Ashley G. Muiru" userId="d97b4e59-31a9-4eec-b76b-d8627528cbf4" providerId="ADAL" clId="{2A253B4A-C8DE-4008-AF36-8796F55E21A1}" dt="2024-11-20T07:19:06.046" v="1765" actId="1076"/>
          <ac:picMkLst>
            <pc:docMk/>
            <pc:sldMk cId="0" sldId="286"/>
            <ac:picMk id="2" creationId="{5787384A-281B-1C31-F977-469FB204B1EC}"/>
          </ac:picMkLst>
        </pc:picChg>
        <pc:picChg chg="add mod">
          <ac:chgData name="Ashley G. Muiru" userId="d97b4e59-31a9-4eec-b76b-d8627528cbf4" providerId="ADAL" clId="{2A253B4A-C8DE-4008-AF36-8796F55E21A1}" dt="2024-11-20T07:23:28.219" v="1775" actId="1076"/>
          <ac:picMkLst>
            <pc:docMk/>
            <pc:sldMk cId="0" sldId="286"/>
            <ac:picMk id="3" creationId="{7CC39948-AF57-41BB-EC48-290ABF41FF7C}"/>
          </ac:picMkLst>
        </pc:picChg>
        <pc:cxnChg chg="del">
          <ac:chgData name="Ashley G. Muiru" userId="d97b4e59-31a9-4eec-b76b-d8627528cbf4" providerId="ADAL" clId="{2A253B4A-C8DE-4008-AF36-8796F55E21A1}" dt="2024-11-20T07:16:38.732" v="1753" actId="21"/>
          <ac:cxnSpMkLst>
            <pc:docMk/>
            <pc:sldMk cId="0" sldId="286"/>
            <ac:cxnSpMk id="1367" creationId="{00000000-0000-0000-0000-000000000000}"/>
          </ac:cxnSpMkLst>
        </pc:cxnChg>
        <pc:cxnChg chg="del">
          <ac:chgData name="Ashley G. Muiru" userId="d97b4e59-31a9-4eec-b76b-d8627528cbf4" providerId="ADAL" clId="{2A253B4A-C8DE-4008-AF36-8796F55E21A1}" dt="2024-11-20T07:16:44.139" v="1754" actId="21"/>
          <ac:cxnSpMkLst>
            <pc:docMk/>
            <pc:sldMk cId="0" sldId="286"/>
            <ac:cxnSpMk id="1368" creationId="{00000000-0000-0000-0000-000000000000}"/>
          </ac:cxnSpMkLst>
        </pc:cxnChg>
        <pc:cxnChg chg="del">
          <ac:chgData name="Ashley G. Muiru" userId="d97b4e59-31a9-4eec-b76b-d8627528cbf4" providerId="ADAL" clId="{2A253B4A-C8DE-4008-AF36-8796F55E21A1}" dt="2024-11-19T14:36:54.352" v="1658" actId="21"/>
          <ac:cxnSpMkLst>
            <pc:docMk/>
            <pc:sldMk cId="0" sldId="286"/>
            <ac:cxnSpMk id="1455" creationId="{00000000-0000-0000-0000-000000000000}"/>
          </ac:cxnSpMkLst>
        </pc:cxnChg>
        <pc:cxnChg chg="del">
          <ac:chgData name="Ashley G. Muiru" userId="d97b4e59-31a9-4eec-b76b-d8627528cbf4" providerId="ADAL" clId="{2A253B4A-C8DE-4008-AF36-8796F55E21A1}" dt="2024-11-19T14:36:54.352" v="1658" actId="21"/>
          <ac:cxnSpMkLst>
            <pc:docMk/>
            <pc:sldMk cId="0" sldId="286"/>
            <ac:cxnSpMk id="1457" creationId="{00000000-0000-0000-0000-000000000000}"/>
          </ac:cxnSpMkLst>
        </pc:cxnChg>
      </pc:sldChg>
      <pc:sldChg chg="delSp modSp mod ord modNotes">
        <pc:chgData name="Ashley G. Muiru" userId="d97b4e59-31a9-4eec-b76b-d8627528cbf4" providerId="ADAL" clId="{2A253B4A-C8DE-4008-AF36-8796F55E21A1}" dt="2024-11-19T12:59:36.487" v="723" actId="1076"/>
        <pc:sldMkLst>
          <pc:docMk/>
          <pc:sldMk cId="0" sldId="289"/>
        </pc:sldMkLst>
        <pc:spChg chg="mod">
          <ac:chgData name="Ashley G. Muiru" userId="d97b4e59-31a9-4eec-b76b-d8627528cbf4" providerId="ADAL" clId="{2A253B4A-C8DE-4008-AF36-8796F55E21A1}" dt="2024-11-19T12:59:36.487" v="723" actId="1076"/>
          <ac:spMkLst>
            <pc:docMk/>
            <pc:sldMk cId="0" sldId="289"/>
            <ac:spMk id="1543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2:59:24.394" v="719" actId="21"/>
          <ac:spMkLst>
            <pc:docMk/>
            <pc:sldMk cId="0" sldId="289"/>
            <ac:spMk id="1545" creationId="{00000000-0000-0000-0000-000000000000}"/>
          </ac:spMkLst>
        </pc:spChg>
      </pc:sldChg>
      <pc:sldChg chg="addSp delSp modSp mod ord modNotes">
        <pc:chgData name="Ashley G. Muiru" userId="d97b4e59-31a9-4eec-b76b-d8627528cbf4" providerId="ADAL" clId="{2A253B4A-C8DE-4008-AF36-8796F55E21A1}" dt="2024-11-20T08:44:02.357" v="2112" actId="18131"/>
        <pc:sldMkLst>
          <pc:docMk/>
          <pc:sldMk cId="0" sldId="293"/>
        </pc:sldMkLst>
        <pc:spChg chg="add del mod">
          <ac:chgData name="Ashley G. Muiru" userId="d97b4e59-31a9-4eec-b76b-d8627528cbf4" providerId="ADAL" clId="{2A253B4A-C8DE-4008-AF36-8796F55E21A1}" dt="2024-11-19T13:01:20.133" v="763" actId="21"/>
          <ac:spMkLst>
            <pc:docMk/>
            <pc:sldMk cId="0" sldId="293"/>
            <ac:spMk id="3" creationId="{8D5B9910-919D-E9BD-55E4-58F9DC69D8C9}"/>
          </ac:spMkLst>
        </pc:spChg>
        <pc:spChg chg="mod">
          <ac:chgData name="Ashley G. Muiru" userId="d97b4e59-31a9-4eec-b76b-d8627528cbf4" providerId="ADAL" clId="{2A253B4A-C8DE-4008-AF36-8796F55E21A1}" dt="2024-11-19T13:01:52.719" v="769" actId="1076"/>
          <ac:spMkLst>
            <pc:docMk/>
            <pc:sldMk cId="0" sldId="293"/>
            <ac:spMk id="1665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20T08:43:22.683" v="2110" actId="20577"/>
          <ac:spMkLst>
            <pc:docMk/>
            <pc:sldMk cId="0" sldId="293"/>
            <ac:spMk id="1666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01:17.810" v="762" actId="21"/>
          <ac:spMkLst>
            <pc:docMk/>
            <pc:sldMk cId="0" sldId="293"/>
            <ac:spMk id="1667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01:47.537" v="768" actId="21"/>
          <ac:spMkLst>
            <pc:docMk/>
            <pc:sldMk cId="0" sldId="293"/>
            <ac:spMk id="1674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01:47.537" v="768" actId="21"/>
          <ac:spMkLst>
            <pc:docMk/>
            <pc:sldMk cId="0" sldId="293"/>
            <ac:spMk id="1675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01:47.537" v="768" actId="21"/>
          <ac:spMkLst>
            <pc:docMk/>
            <pc:sldMk cId="0" sldId="293"/>
            <ac:spMk id="1676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01:47.537" v="768" actId="21"/>
          <ac:spMkLst>
            <pc:docMk/>
            <pc:sldMk cId="0" sldId="293"/>
            <ac:spMk id="1677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01:47.537" v="768" actId="21"/>
          <ac:spMkLst>
            <pc:docMk/>
            <pc:sldMk cId="0" sldId="293"/>
            <ac:spMk id="1678" creationId="{00000000-0000-0000-0000-000000000000}"/>
          </ac:spMkLst>
        </pc:spChg>
        <pc:picChg chg="mod modCrop">
          <ac:chgData name="Ashley G. Muiru" userId="d97b4e59-31a9-4eec-b76b-d8627528cbf4" providerId="ADAL" clId="{2A253B4A-C8DE-4008-AF36-8796F55E21A1}" dt="2024-11-20T08:44:02.357" v="2112" actId="18131"/>
          <ac:picMkLst>
            <pc:docMk/>
            <pc:sldMk cId="0" sldId="293"/>
            <ac:picMk id="1668" creationId="{00000000-0000-0000-0000-000000000000}"/>
          </ac:picMkLst>
        </pc:picChg>
        <pc:picChg chg="mod">
          <ac:chgData name="Ashley G. Muiru" userId="d97b4e59-31a9-4eec-b76b-d8627528cbf4" providerId="ADAL" clId="{2A253B4A-C8DE-4008-AF36-8796F55E21A1}" dt="2024-11-19T13:00:58.412" v="758" actId="1076"/>
          <ac:picMkLst>
            <pc:docMk/>
            <pc:sldMk cId="0" sldId="293"/>
            <ac:picMk id="1671" creationId="{00000000-0000-0000-0000-000000000000}"/>
          </ac:picMkLst>
        </pc:picChg>
        <pc:cxnChg chg="del">
          <ac:chgData name="Ashley G. Muiru" userId="d97b4e59-31a9-4eec-b76b-d8627528cbf4" providerId="ADAL" clId="{2A253B4A-C8DE-4008-AF36-8796F55E21A1}" dt="2024-11-19T13:01:47.537" v="768" actId="21"/>
          <ac:cxnSpMkLst>
            <pc:docMk/>
            <pc:sldMk cId="0" sldId="293"/>
            <ac:cxnSpMk id="1679" creationId="{00000000-0000-0000-0000-000000000000}"/>
          </ac:cxnSpMkLst>
        </pc:cxnChg>
        <pc:cxnChg chg="del">
          <ac:chgData name="Ashley G. Muiru" userId="d97b4e59-31a9-4eec-b76b-d8627528cbf4" providerId="ADAL" clId="{2A253B4A-C8DE-4008-AF36-8796F55E21A1}" dt="2024-11-19T13:01:47.537" v="768" actId="21"/>
          <ac:cxnSpMkLst>
            <pc:docMk/>
            <pc:sldMk cId="0" sldId="293"/>
            <ac:cxnSpMk id="1680" creationId="{00000000-0000-0000-0000-000000000000}"/>
          </ac:cxnSpMkLst>
        </pc:cxnChg>
      </pc:sldChg>
      <pc:sldChg chg="delSp modSp mod ord modNotes">
        <pc:chgData name="Ashley G. Muiru" userId="d97b4e59-31a9-4eec-b76b-d8627528cbf4" providerId="ADAL" clId="{2A253B4A-C8DE-4008-AF36-8796F55E21A1}" dt="2024-11-19T13:16:29.341" v="859" actId="14100"/>
        <pc:sldMkLst>
          <pc:docMk/>
          <pc:sldMk cId="0" sldId="294"/>
        </pc:sldMkLst>
        <pc:spChg chg="mod">
          <ac:chgData name="Ashley G. Muiru" userId="d97b4e59-31a9-4eec-b76b-d8627528cbf4" providerId="ADAL" clId="{2A253B4A-C8DE-4008-AF36-8796F55E21A1}" dt="2024-11-19T13:16:29.341" v="859" actId="14100"/>
          <ac:spMkLst>
            <pc:docMk/>
            <pc:sldMk cId="0" sldId="294"/>
            <ac:spMk id="1685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15:58.497" v="853" actId="21"/>
          <ac:spMkLst>
            <pc:docMk/>
            <pc:sldMk cId="0" sldId="294"/>
            <ac:spMk id="1720" creationId="{00000000-0000-0000-0000-000000000000}"/>
          </ac:spMkLst>
        </pc:spChg>
        <pc:picChg chg="mod modCrop">
          <ac:chgData name="Ashley G. Muiru" userId="d97b4e59-31a9-4eec-b76b-d8627528cbf4" providerId="ADAL" clId="{2A253B4A-C8DE-4008-AF36-8796F55E21A1}" dt="2024-11-19T13:16:16.135" v="855" actId="18131"/>
          <ac:picMkLst>
            <pc:docMk/>
            <pc:sldMk cId="0" sldId="294"/>
            <ac:picMk id="1686" creationId="{00000000-0000-0000-0000-000000000000}"/>
          </ac:picMkLst>
        </pc:picChg>
      </pc:sldChg>
      <pc:sldChg chg="addSp delSp modSp mod ord modNotes">
        <pc:chgData name="Ashley G. Muiru" userId="d97b4e59-31a9-4eec-b76b-d8627528cbf4" providerId="ADAL" clId="{2A253B4A-C8DE-4008-AF36-8796F55E21A1}" dt="2024-11-19T12:57:01.510" v="671" actId="20577"/>
        <pc:sldMkLst>
          <pc:docMk/>
          <pc:sldMk cId="0" sldId="295"/>
        </pc:sldMkLst>
        <pc:spChg chg="del mod">
          <ac:chgData name="Ashley G. Muiru" userId="d97b4e59-31a9-4eec-b76b-d8627528cbf4" providerId="ADAL" clId="{2A253B4A-C8DE-4008-AF36-8796F55E21A1}" dt="2024-11-19T12:51:49.320" v="584" actId="21"/>
          <ac:spMkLst>
            <pc:docMk/>
            <pc:sldMk cId="0" sldId="295"/>
            <ac:spMk id="1735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2:54:59.509" v="633" actId="21"/>
          <ac:spMkLst>
            <pc:docMk/>
            <pc:sldMk cId="0" sldId="295"/>
            <ac:spMk id="1736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2:52:17.315" v="617" actId="21"/>
          <ac:spMkLst>
            <pc:docMk/>
            <pc:sldMk cId="0" sldId="295"/>
            <ac:spMk id="1737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2:55:04.184" v="635" actId="21"/>
          <ac:spMkLst>
            <pc:docMk/>
            <pc:sldMk cId="0" sldId="295"/>
            <ac:spMk id="1738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52:31.781" v="619" actId="14100"/>
          <ac:spMkLst>
            <pc:docMk/>
            <pc:sldMk cId="0" sldId="295"/>
            <ac:spMk id="1741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52:23.454" v="618" actId="14100"/>
          <ac:spMkLst>
            <pc:docMk/>
            <pc:sldMk cId="0" sldId="295"/>
            <ac:spMk id="1742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47:15.068" v="536" actId="14100"/>
          <ac:spMkLst>
            <pc:docMk/>
            <pc:sldMk cId="0" sldId="295"/>
            <ac:spMk id="1745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51:24.492" v="570" actId="255"/>
          <ac:spMkLst>
            <pc:docMk/>
            <pc:sldMk cId="0" sldId="295"/>
            <ac:spMk id="1747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46:59.107" v="534" actId="255"/>
          <ac:spMkLst>
            <pc:docMk/>
            <pc:sldMk cId="0" sldId="295"/>
            <ac:spMk id="1748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48:19.882" v="547" actId="14100"/>
          <ac:spMkLst>
            <pc:docMk/>
            <pc:sldMk cId="0" sldId="295"/>
            <ac:spMk id="1749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42:20.544" v="469" actId="20577"/>
          <ac:spMkLst>
            <pc:docMk/>
            <pc:sldMk cId="0" sldId="295"/>
            <ac:spMk id="1750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44:13.021" v="503" actId="20577"/>
          <ac:spMkLst>
            <pc:docMk/>
            <pc:sldMk cId="0" sldId="295"/>
            <ac:spMk id="1752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52:08.691" v="615" actId="20577"/>
          <ac:spMkLst>
            <pc:docMk/>
            <pc:sldMk cId="0" sldId="295"/>
            <ac:spMk id="1756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51:42.815" v="582" actId="20577"/>
          <ac:spMkLst>
            <pc:docMk/>
            <pc:sldMk cId="0" sldId="295"/>
            <ac:spMk id="1758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57:01.510" v="671" actId="20577"/>
          <ac:spMkLst>
            <pc:docMk/>
            <pc:sldMk cId="0" sldId="295"/>
            <ac:spMk id="1760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55:41.962" v="652" actId="255"/>
          <ac:spMkLst>
            <pc:docMk/>
            <pc:sldMk cId="0" sldId="295"/>
            <ac:spMk id="1762" creationId="{00000000-0000-0000-0000-000000000000}"/>
          </ac:spMkLst>
        </pc:spChg>
        <pc:cxnChg chg="add">
          <ac:chgData name="Ashley G. Muiru" userId="d97b4e59-31a9-4eec-b76b-d8627528cbf4" providerId="ADAL" clId="{2A253B4A-C8DE-4008-AF36-8796F55E21A1}" dt="2024-11-19T12:54:07.398" v="627" actId="11529"/>
          <ac:cxnSpMkLst>
            <pc:docMk/>
            <pc:sldMk cId="0" sldId="295"/>
            <ac:cxnSpMk id="18" creationId="{23441D20-11DA-6C2C-EF88-57C10C7502B5}"/>
          </ac:cxnSpMkLst>
        </pc:cxnChg>
        <pc:cxnChg chg="add">
          <ac:chgData name="Ashley G. Muiru" userId="d97b4e59-31a9-4eec-b76b-d8627528cbf4" providerId="ADAL" clId="{2A253B4A-C8DE-4008-AF36-8796F55E21A1}" dt="2024-11-19T12:54:20.107" v="628" actId="11529"/>
          <ac:cxnSpMkLst>
            <pc:docMk/>
            <pc:sldMk cId="0" sldId="295"/>
            <ac:cxnSpMk id="20" creationId="{5CCA9D27-A3F5-714C-C27F-6B25FA89B209}"/>
          </ac:cxnSpMkLst>
        </pc:cxnChg>
        <pc:cxnChg chg="add">
          <ac:chgData name="Ashley G. Muiru" userId="d97b4e59-31a9-4eec-b76b-d8627528cbf4" providerId="ADAL" clId="{2A253B4A-C8DE-4008-AF36-8796F55E21A1}" dt="2024-11-19T12:54:27.491" v="629" actId="11529"/>
          <ac:cxnSpMkLst>
            <pc:docMk/>
            <pc:sldMk cId="0" sldId="295"/>
            <ac:cxnSpMk id="22" creationId="{5E8A4440-07EB-EDEB-2CF6-2AF339AC6BFC}"/>
          </ac:cxnSpMkLst>
        </pc:cxnChg>
        <pc:cxnChg chg="add">
          <ac:chgData name="Ashley G. Muiru" userId="d97b4e59-31a9-4eec-b76b-d8627528cbf4" providerId="ADAL" clId="{2A253B4A-C8DE-4008-AF36-8796F55E21A1}" dt="2024-11-19T12:54:36.297" v="630" actId="11529"/>
          <ac:cxnSpMkLst>
            <pc:docMk/>
            <pc:sldMk cId="0" sldId="295"/>
            <ac:cxnSpMk id="24" creationId="{CD92C94A-242D-7672-AC13-B9EDE1903A33}"/>
          </ac:cxnSpMkLst>
        </pc:cxnChg>
        <pc:cxnChg chg="add">
          <ac:chgData name="Ashley G. Muiru" userId="d97b4e59-31a9-4eec-b76b-d8627528cbf4" providerId="ADAL" clId="{2A253B4A-C8DE-4008-AF36-8796F55E21A1}" dt="2024-11-19T12:54:45.805" v="631" actId="11529"/>
          <ac:cxnSpMkLst>
            <pc:docMk/>
            <pc:sldMk cId="0" sldId="295"/>
            <ac:cxnSpMk id="26" creationId="{741EF65D-D535-7B38-526E-EC548AEC0586}"/>
          </ac:cxnSpMkLst>
        </pc:cxnChg>
        <pc:cxnChg chg="del mod">
          <ac:chgData name="Ashley G. Muiru" userId="d97b4e59-31a9-4eec-b76b-d8627528cbf4" providerId="ADAL" clId="{2A253B4A-C8DE-4008-AF36-8796F55E21A1}" dt="2024-11-19T12:53:47.243" v="625" actId="21"/>
          <ac:cxnSpMkLst>
            <pc:docMk/>
            <pc:sldMk cId="0" sldId="295"/>
            <ac:cxnSpMk id="1753" creationId="{00000000-0000-0000-0000-000000000000}"/>
          </ac:cxnSpMkLst>
        </pc:cxnChg>
        <pc:cxnChg chg="mod">
          <ac:chgData name="Ashley G. Muiru" userId="d97b4e59-31a9-4eec-b76b-d8627528cbf4" providerId="ADAL" clId="{2A253B4A-C8DE-4008-AF36-8796F55E21A1}" dt="2024-11-19T12:46:46.523" v="531" actId="14100"/>
          <ac:cxnSpMkLst>
            <pc:docMk/>
            <pc:sldMk cId="0" sldId="295"/>
            <ac:cxnSpMk id="1754" creationId="{00000000-0000-0000-0000-000000000000}"/>
          </ac:cxnSpMkLst>
        </pc:cxnChg>
        <pc:cxnChg chg="del mod">
          <ac:chgData name="Ashley G. Muiru" userId="d97b4e59-31a9-4eec-b76b-d8627528cbf4" providerId="ADAL" clId="{2A253B4A-C8DE-4008-AF36-8796F55E21A1}" dt="2024-11-19T12:52:52.294" v="620" actId="21"/>
          <ac:cxnSpMkLst>
            <pc:docMk/>
            <pc:sldMk cId="0" sldId="295"/>
            <ac:cxnSpMk id="1755" creationId="{00000000-0000-0000-0000-000000000000}"/>
          </ac:cxnSpMkLst>
        </pc:cxnChg>
        <pc:cxnChg chg="del mod">
          <ac:chgData name="Ashley G. Muiru" userId="d97b4e59-31a9-4eec-b76b-d8627528cbf4" providerId="ADAL" clId="{2A253B4A-C8DE-4008-AF36-8796F55E21A1}" dt="2024-11-19T12:52:55.413" v="621" actId="21"/>
          <ac:cxnSpMkLst>
            <pc:docMk/>
            <pc:sldMk cId="0" sldId="295"/>
            <ac:cxnSpMk id="1757" creationId="{00000000-0000-0000-0000-000000000000}"/>
          </ac:cxnSpMkLst>
        </pc:cxnChg>
        <pc:cxnChg chg="del mod">
          <ac:chgData name="Ashley G. Muiru" userId="d97b4e59-31a9-4eec-b76b-d8627528cbf4" providerId="ADAL" clId="{2A253B4A-C8DE-4008-AF36-8796F55E21A1}" dt="2024-11-19T12:53:16.986" v="624" actId="21"/>
          <ac:cxnSpMkLst>
            <pc:docMk/>
            <pc:sldMk cId="0" sldId="295"/>
            <ac:cxnSpMk id="1759" creationId="{00000000-0000-0000-0000-000000000000}"/>
          </ac:cxnSpMkLst>
        </pc:cxnChg>
        <pc:cxnChg chg="mod">
          <ac:chgData name="Ashley G. Muiru" userId="d97b4e59-31a9-4eec-b76b-d8627528cbf4" providerId="ADAL" clId="{2A253B4A-C8DE-4008-AF36-8796F55E21A1}" dt="2024-11-19T12:53:13.147" v="623" actId="14100"/>
          <ac:cxnSpMkLst>
            <pc:docMk/>
            <pc:sldMk cId="0" sldId="295"/>
            <ac:cxnSpMk id="1761" creationId="{00000000-0000-0000-0000-000000000000}"/>
          </ac:cxnSpMkLst>
        </pc:cxnChg>
        <pc:cxnChg chg="del mod">
          <ac:chgData name="Ashley G. Muiru" userId="d97b4e59-31a9-4eec-b76b-d8627528cbf4" providerId="ADAL" clId="{2A253B4A-C8DE-4008-AF36-8796F55E21A1}" dt="2024-11-19T12:53:49.476" v="626" actId="21"/>
          <ac:cxnSpMkLst>
            <pc:docMk/>
            <pc:sldMk cId="0" sldId="295"/>
            <ac:cxnSpMk id="1763" creationId="{00000000-0000-0000-0000-000000000000}"/>
          </ac:cxnSpMkLst>
        </pc:cxnChg>
      </pc:sldChg>
      <pc:sldChg chg="del mod modShow">
        <pc:chgData name="Ashley G. Muiru" userId="d97b4e59-31a9-4eec-b76b-d8627528cbf4" providerId="ADAL" clId="{2A253B4A-C8DE-4008-AF36-8796F55E21A1}" dt="2024-11-20T08:03:52.828" v="1941" actId="2696"/>
        <pc:sldMkLst>
          <pc:docMk/>
          <pc:sldMk cId="0" sldId="296"/>
        </pc:sldMkLst>
      </pc:sldChg>
      <pc:sldChg chg="del mod ord modShow">
        <pc:chgData name="Ashley G. Muiru" userId="d97b4e59-31a9-4eec-b76b-d8627528cbf4" providerId="ADAL" clId="{2A253B4A-C8DE-4008-AF36-8796F55E21A1}" dt="2024-11-20T08:03:10.599" v="1937" actId="2696"/>
        <pc:sldMkLst>
          <pc:docMk/>
          <pc:sldMk cId="0" sldId="297"/>
        </pc:sldMkLst>
      </pc:sldChg>
      <pc:sldChg chg="delSp modSp mod ord modNotes">
        <pc:chgData name="Ashley G. Muiru" userId="d97b4e59-31a9-4eec-b76b-d8627528cbf4" providerId="ADAL" clId="{2A253B4A-C8DE-4008-AF36-8796F55E21A1}" dt="2024-11-20T08:55:05.635" v="2116" actId="14826"/>
        <pc:sldMkLst>
          <pc:docMk/>
          <pc:sldMk cId="0" sldId="299"/>
        </pc:sldMkLst>
        <pc:spChg chg="mod">
          <ac:chgData name="Ashley G. Muiru" userId="d97b4e59-31a9-4eec-b76b-d8627528cbf4" providerId="ADAL" clId="{2A253B4A-C8DE-4008-AF36-8796F55E21A1}" dt="2024-11-19T13:31:13.455" v="984" actId="1076"/>
          <ac:spMkLst>
            <pc:docMk/>
            <pc:sldMk cId="0" sldId="299"/>
            <ac:spMk id="1913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3:31:29.199" v="985" actId="1076"/>
          <ac:spMkLst>
            <pc:docMk/>
            <pc:sldMk cId="0" sldId="299"/>
            <ac:spMk id="1914" creationId="{00000000-0000-0000-0000-000000000000}"/>
          </ac:spMkLst>
        </pc:spChg>
        <pc:spChg chg="del mod">
          <ac:chgData name="Ashley G. Muiru" userId="d97b4e59-31a9-4eec-b76b-d8627528cbf4" providerId="ADAL" clId="{2A253B4A-C8DE-4008-AF36-8796F55E21A1}" dt="2024-11-19T13:06:30.010" v="841" actId="21"/>
          <ac:spMkLst>
            <pc:docMk/>
            <pc:sldMk cId="0" sldId="299"/>
            <ac:spMk id="1915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8:47:09.416" v="2115" actId="21"/>
          <ac:spMkLst>
            <pc:docMk/>
            <pc:sldMk cId="0" sldId="299"/>
            <ac:spMk id="1918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8:47:04.882" v="2114" actId="21"/>
          <ac:spMkLst>
            <pc:docMk/>
            <pc:sldMk cId="0" sldId="299"/>
            <ac:spMk id="1919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8:47:04.882" v="2114" actId="21"/>
          <ac:spMkLst>
            <pc:docMk/>
            <pc:sldMk cId="0" sldId="299"/>
            <ac:spMk id="1920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8:47:04.882" v="2114" actId="21"/>
          <ac:spMkLst>
            <pc:docMk/>
            <pc:sldMk cId="0" sldId="299"/>
            <ac:spMk id="1921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20T08:47:04.882" v="2114" actId="21"/>
          <ac:spMkLst>
            <pc:docMk/>
            <pc:sldMk cId="0" sldId="299"/>
            <ac:spMk id="1922" creationId="{00000000-0000-0000-0000-000000000000}"/>
          </ac:spMkLst>
        </pc:spChg>
        <pc:picChg chg="mod">
          <ac:chgData name="Ashley G. Muiru" userId="d97b4e59-31a9-4eec-b76b-d8627528cbf4" providerId="ADAL" clId="{2A253B4A-C8DE-4008-AF36-8796F55E21A1}" dt="2024-11-20T08:55:05.635" v="2116" actId="14826"/>
          <ac:picMkLst>
            <pc:docMk/>
            <pc:sldMk cId="0" sldId="299"/>
            <ac:picMk id="1916" creationId="{00000000-0000-0000-0000-000000000000}"/>
          </ac:picMkLst>
        </pc:picChg>
        <pc:cxnChg chg="del">
          <ac:chgData name="Ashley G. Muiru" userId="d97b4e59-31a9-4eec-b76b-d8627528cbf4" providerId="ADAL" clId="{2A253B4A-C8DE-4008-AF36-8796F55E21A1}" dt="2024-11-20T08:47:09.416" v="2115" actId="21"/>
          <ac:cxnSpMkLst>
            <pc:docMk/>
            <pc:sldMk cId="0" sldId="299"/>
            <ac:cxnSpMk id="1923" creationId="{00000000-0000-0000-0000-000000000000}"/>
          </ac:cxnSpMkLst>
        </pc:cxnChg>
        <pc:cxnChg chg="del">
          <ac:chgData name="Ashley G. Muiru" userId="d97b4e59-31a9-4eec-b76b-d8627528cbf4" providerId="ADAL" clId="{2A253B4A-C8DE-4008-AF36-8796F55E21A1}" dt="2024-11-20T08:47:04.882" v="2114" actId="21"/>
          <ac:cxnSpMkLst>
            <pc:docMk/>
            <pc:sldMk cId="0" sldId="299"/>
            <ac:cxnSpMk id="1924" creationId="{00000000-0000-0000-0000-000000000000}"/>
          </ac:cxnSpMkLst>
        </pc:cxnChg>
      </pc:sldChg>
      <pc:sldChg chg="modSp mod ord modNotes">
        <pc:chgData name="Ashley G. Muiru" userId="d97b4e59-31a9-4eec-b76b-d8627528cbf4" providerId="ADAL" clId="{2A253B4A-C8DE-4008-AF36-8796F55E21A1}" dt="2024-11-19T12:40:27.630" v="451" actId="1076"/>
        <pc:sldMkLst>
          <pc:docMk/>
          <pc:sldMk cId="0" sldId="301"/>
        </pc:sldMkLst>
        <pc:spChg chg="mod">
          <ac:chgData name="Ashley G. Muiru" userId="d97b4e59-31a9-4eec-b76b-d8627528cbf4" providerId="ADAL" clId="{2A253B4A-C8DE-4008-AF36-8796F55E21A1}" dt="2024-11-19T12:40:27.630" v="451" actId="1076"/>
          <ac:spMkLst>
            <pc:docMk/>
            <pc:sldMk cId="0" sldId="301"/>
            <ac:spMk id="1961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24:37.854" v="420" actId="1076"/>
          <ac:spMkLst>
            <pc:docMk/>
            <pc:sldMk cId="0" sldId="301"/>
            <ac:spMk id="1966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26:42.115" v="436" actId="1036"/>
          <ac:spMkLst>
            <pc:docMk/>
            <pc:sldMk cId="0" sldId="301"/>
            <ac:spMk id="1967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25:10.232" v="425" actId="1076"/>
          <ac:spMkLst>
            <pc:docMk/>
            <pc:sldMk cId="0" sldId="301"/>
            <ac:spMk id="1968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25:52.447" v="431" actId="1076"/>
          <ac:spMkLst>
            <pc:docMk/>
            <pc:sldMk cId="0" sldId="301"/>
            <ac:spMk id="1969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27:15.504" v="438" actId="1076"/>
          <ac:spMkLst>
            <pc:docMk/>
            <pc:sldMk cId="0" sldId="301"/>
            <ac:spMk id="1970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28:13.635" v="444" actId="1076"/>
          <ac:spMkLst>
            <pc:docMk/>
            <pc:sldMk cId="0" sldId="301"/>
            <ac:spMk id="1971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27:22.718" v="439" actId="1076"/>
          <ac:spMkLst>
            <pc:docMk/>
            <pc:sldMk cId="0" sldId="301"/>
            <ac:spMk id="1972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40:23.145" v="450" actId="1076"/>
          <ac:spMkLst>
            <pc:docMk/>
            <pc:sldMk cId="0" sldId="301"/>
            <ac:spMk id="1973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2:18:58.437" v="396" actId="20577"/>
          <ac:spMkLst>
            <pc:docMk/>
            <pc:sldMk cId="0" sldId="301"/>
            <ac:spMk id="1974" creationId="{00000000-0000-0000-0000-000000000000}"/>
          </ac:spMkLst>
        </pc:spChg>
        <pc:picChg chg="mod">
          <ac:chgData name="Ashley G. Muiru" userId="d97b4e59-31a9-4eec-b76b-d8627528cbf4" providerId="ADAL" clId="{2A253B4A-C8DE-4008-AF36-8796F55E21A1}" dt="2024-11-19T12:28:25.870" v="445" actId="1076"/>
          <ac:picMkLst>
            <pc:docMk/>
            <pc:sldMk cId="0" sldId="301"/>
            <ac:picMk id="1963" creationId="{00000000-0000-0000-0000-000000000000}"/>
          </ac:picMkLst>
        </pc:picChg>
      </pc:sldChg>
      <pc:sldChg chg="ord modNotes">
        <pc:chgData name="Ashley G. Muiru" userId="d97b4e59-31a9-4eec-b76b-d8627528cbf4" providerId="ADAL" clId="{2A253B4A-C8DE-4008-AF36-8796F55E21A1}" dt="2024-11-19T13:04:05.975" v="803"/>
        <pc:sldMkLst>
          <pc:docMk/>
          <pc:sldMk cId="0" sldId="304"/>
        </pc:sldMkLst>
      </pc:sldChg>
      <pc:sldChg chg="del ord modNotes">
        <pc:chgData name="Ashley G. Muiru" userId="d97b4e59-31a9-4eec-b76b-d8627528cbf4" providerId="ADAL" clId="{2A253B4A-C8DE-4008-AF36-8796F55E21A1}" dt="2024-11-19T14:31:19.922" v="1633" actId="2696"/>
        <pc:sldMkLst>
          <pc:docMk/>
          <pc:sldMk cId="0" sldId="305"/>
        </pc:sldMkLst>
      </pc:sldChg>
      <pc:sldChg chg="modSp mod ord modNotes">
        <pc:chgData name="Ashley G. Muiru" userId="d97b4e59-31a9-4eec-b76b-d8627528cbf4" providerId="ADAL" clId="{2A253B4A-C8DE-4008-AF36-8796F55E21A1}" dt="2024-11-19T13:09:59.205" v="849" actId="18131"/>
        <pc:sldMkLst>
          <pc:docMk/>
          <pc:sldMk cId="0" sldId="309"/>
        </pc:sldMkLst>
        <pc:picChg chg="mod modCrop">
          <ac:chgData name="Ashley G. Muiru" userId="d97b4e59-31a9-4eec-b76b-d8627528cbf4" providerId="ADAL" clId="{2A253B4A-C8DE-4008-AF36-8796F55E21A1}" dt="2024-11-19T13:09:59.205" v="849" actId="18131"/>
          <ac:picMkLst>
            <pc:docMk/>
            <pc:sldMk cId="0" sldId="309"/>
            <ac:picMk id="2234" creationId="{00000000-0000-0000-0000-000000000000}"/>
          </ac:picMkLst>
        </pc:picChg>
      </pc:sldChg>
      <pc:sldChg chg="addSp delSp modSp mod ord modNotes">
        <pc:chgData name="Ashley G. Muiru" userId="d97b4e59-31a9-4eec-b76b-d8627528cbf4" providerId="ADAL" clId="{2A253B4A-C8DE-4008-AF36-8796F55E21A1}" dt="2024-11-20T08:58:59.905" v="2118" actId="14826"/>
        <pc:sldMkLst>
          <pc:docMk/>
          <pc:sldMk cId="0" sldId="315"/>
        </pc:sldMkLst>
        <pc:spChg chg="add del mod">
          <ac:chgData name="Ashley G. Muiru" userId="d97b4e59-31a9-4eec-b76b-d8627528cbf4" providerId="ADAL" clId="{2A253B4A-C8DE-4008-AF36-8796F55E21A1}" dt="2024-11-19T13:39:53.730" v="1082" actId="21"/>
          <ac:spMkLst>
            <pc:docMk/>
            <pc:sldMk cId="0" sldId="315"/>
            <ac:spMk id="2" creationId="{7B5145E6-9A28-AF83-75BD-5E4288F5FC57}"/>
          </ac:spMkLst>
        </pc:spChg>
        <pc:spChg chg="add del mod">
          <ac:chgData name="Ashley G. Muiru" userId="d97b4e59-31a9-4eec-b76b-d8627528cbf4" providerId="ADAL" clId="{2A253B4A-C8DE-4008-AF36-8796F55E21A1}" dt="2024-11-19T13:55:47.524" v="1146" actId="21"/>
          <ac:spMkLst>
            <pc:docMk/>
            <pc:sldMk cId="0" sldId="315"/>
            <ac:spMk id="4" creationId="{5B91493B-9423-85BA-36BE-199ED532CEB7}"/>
          </ac:spMkLst>
        </pc:spChg>
        <pc:spChg chg="add mod">
          <ac:chgData name="Ashley G. Muiru" userId="d97b4e59-31a9-4eec-b76b-d8627528cbf4" providerId="ADAL" clId="{2A253B4A-C8DE-4008-AF36-8796F55E21A1}" dt="2024-11-19T14:00:16.169" v="1172" actId="1076"/>
          <ac:spMkLst>
            <pc:docMk/>
            <pc:sldMk cId="0" sldId="315"/>
            <ac:spMk id="5" creationId="{4183330E-2A27-0C07-C953-499D9E9451BE}"/>
          </ac:spMkLst>
        </pc:spChg>
        <pc:spChg chg="add del mod">
          <ac:chgData name="Ashley G. Muiru" userId="d97b4e59-31a9-4eec-b76b-d8627528cbf4" providerId="ADAL" clId="{2A253B4A-C8DE-4008-AF36-8796F55E21A1}" dt="2024-11-19T14:00:19.647" v="1173" actId="21"/>
          <ac:spMkLst>
            <pc:docMk/>
            <pc:sldMk cId="0" sldId="315"/>
            <ac:spMk id="6" creationId="{5C328615-9700-BD78-ABC8-CB21E61EDBAF}"/>
          </ac:spMkLst>
        </pc:spChg>
        <pc:spChg chg="add del mod">
          <ac:chgData name="Ashley G. Muiru" userId="d97b4e59-31a9-4eec-b76b-d8627528cbf4" providerId="ADAL" clId="{2A253B4A-C8DE-4008-AF36-8796F55E21A1}" dt="2024-11-19T13:55:42.361" v="1145" actId="21"/>
          <ac:spMkLst>
            <pc:docMk/>
            <pc:sldMk cId="0" sldId="315"/>
            <ac:spMk id="2417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36:42.938" v="1033" actId="21"/>
          <ac:spMkLst>
            <pc:docMk/>
            <pc:sldMk cId="0" sldId="315"/>
            <ac:spMk id="2418" creationId="{00000000-0000-0000-0000-000000000000}"/>
          </ac:spMkLst>
        </pc:spChg>
        <pc:spChg chg="mod">
          <ac:chgData name="Ashley G. Muiru" userId="d97b4e59-31a9-4eec-b76b-d8627528cbf4" providerId="ADAL" clId="{2A253B4A-C8DE-4008-AF36-8796F55E21A1}" dt="2024-11-19T13:59:57.249" v="1168" actId="1076"/>
          <ac:spMkLst>
            <pc:docMk/>
            <pc:sldMk cId="0" sldId="315"/>
            <ac:spMk id="2419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36:31.781" v="1031" actId="21"/>
          <ac:spMkLst>
            <pc:docMk/>
            <pc:sldMk cId="0" sldId="315"/>
            <ac:spMk id="2436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36:24.404" v="1030" actId="21"/>
          <ac:spMkLst>
            <pc:docMk/>
            <pc:sldMk cId="0" sldId="315"/>
            <ac:spMk id="2437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36:24.404" v="1030" actId="21"/>
          <ac:spMkLst>
            <pc:docMk/>
            <pc:sldMk cId="0" sldId="315"/>
            <ac:spMk id="2438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36:24.404" v="1030" actId="21"/>
          <ac:spMkLst>
            <pc:docMk/>
            <pc:sldMk cId="0" sldId="315"/>
            <ac:spMk id="2439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36:16.690" v="1029" actId="21"/>
          <ac:spMkLst>
            <pc:docMk/>
            <pc:sldMk cId="0" sldId="315"/>
            <ac:spMk id="2440" creationId="{00000000-0000-0000-0000-000000000000}"/>
          </ac:spMkLst>
        </pc:spChg>
        <pc:spChg chg="del">
          <ac:chgData name="Ashley G. Muiru" userId="d97b4e59-31a9-4eec-b76b-d8627528cbf4" providerId="ADAL" clId="{2A253B4A-C8DE-4008-AF36-8796F55E21A1}" dt="2024-11-19T13:36:16.690" v="1029" actId="21"/>
          <ac:spMkLst>
            <pc:docMk/>
            <pc:sldMk cId="0" sldId="315"/>
            <ac:spMk id="2441" creationId="{00000000-0000-0000-0000-000000000000}"/>
          </ac:spMkLst>
        </pc:spChg>
        <pc:grpChg chg="del">
          <ac:chgData name="Ashley G. Muiru" userId="d97b4e59-31a9-4eec-b76b-d8627528cbf4" providerId="ADAL" clId="{2A253B4A-C8DE-4008-AF36-8796F55E21A1}" dt="2024-11-19T13:36:16.690" v="1029" actId="21"/>
          <ac:grpSpMkLst>
            <pc:docMk/>
            <pc:sldMk cId="0" sldId="315"/>
            <ac:grpSpMk id="2420" creationId="{00000000-0000-0000-0000-000000000000}"/>
          </ac:grpSpMkLst>
        </pc:grpChg>
        <pc:grpChg chg="del">
          <ac:chgData name="Ashley G. Muiru" userId="d97b4e59-31a9-4eec-b76b-d8627528cbf4" providerId="ADAL" clId="{2A253B4A-C8DE-4008-AF36-8796F55E21A1}" dt="2024-11-19T13:36:16.690" v="1029" actId="21"/>
          <ac:grpSpMkLst>
            <pc:docMk/>
            <pc:sldMk cId="0" sldId="315"/>
            <ac:grpSpMk id="2423" creationId="{00000000-0000-0000-0000-000000000000}"/>
          </ac:grpSpMkLst>
        </pc:grpChg>
        <pc:grpChg chg="del">
          <ac:chgData name="Ashley G. Muiru" userId="d97b4e59-31a9-4eec-b76b-d8627528cbf4" providerId="ADAL" clId="{2A253B4A-C8DE-4008-AF36-8796F55E21A1}" dt="2024-11-19T13:36:16.690" v="1029" actId="21"/>
          <ac:grpSpMkLst>
            <pc:docMk/>
            <pc:sldMk cId="0" sldId="315"/>
            <ac:grpSpMk id="2428" creationId="{00000000-0000-0000-0000-000000000000}"/>
          </ac:grpSpMkLst>
        </pc:grpChg>
        <pc:grpChg chg="del">
          <ac:chgData name="Ashley G. Muiru" userId="d97b4e59-31a9-4eec-b76b-d8627528cbf4" providerId="ADAL" clId="{2A253B4A-C8DE-4008-AF36-8796F55E21A1}" dt="2024-11-19T13:36:16.690" v="1029" actId="21"/>
          <ac:grpSpMkLst>
            <pc:docMk/>
            <pc:sldMk cId="0" sldId="315"/>
            <ac:grpSpMk id="2433" creationId="{00000000-0000-0000-0000-000000000000}"/>
          </ac:grpSpMkLst>
        </pc:grpChg>
        <pc:picChg chg="add del mod">
          <ac:chgData name="Ashley G. Muiru" userId="d97b4e59-31a9-4eec-b76b-d8627528cbf4" providerId="ADAL" clId="{2A253B4A-C8DE-4008-AF36-8796F55E21A1}" dt="2024-11-19T14:00:12.339" v="1171" actId="21"/>
          <ac:picMkLst>
            <pc:docMk/>
            <pc:sldMk cId="0" sldId="315"/>
            <ac:picMk id="7" creationId="{CA88A605-AC44-82CA-71B7-DD5F5CAAFC13}"/>
          </ac:picMkLst>
        </pc:picChg>
        <pc:picChg chg="mod">
          <ac:chgData name="Ashley G. Muiru" userId="d97b4e59-31a9-4eec-b76b-d8627528cbf4" providerId="ADAL" clId="{2A253B4A-C8DE-4008-AF36-8796F55E21A1}" dt="2024-11-20T08:58:59.905" v="2118" actId="14826"/>
          <ac:picMkLst>
            <pc:docMk/>
            <pc:sldMk cId="0" sldId="315"/>
            <ac:picMk id="2416" creationId="{00000000-0000-0000-0000-000000000000}"/>
          </ac:picMkLst>
        </pc:picChg>
        <pc:cxnChg chg="del">
          <ac:chgData name="Ashley G. Muiru" userId="d97b4e59-31a9-4eec-b76b-d8627528cbf4" providerId="ADAL" clId="{2A253B4A-C8DE-4008-AF36-8796F55E21A1}" dt="2024-11-19T13:36:24.404" v="1030" actId="21"/>
          <ac:cxnSpMkLst>
            <pc:docMk/>
            <pc:sldMk cId="0" sldId="315"/>
            <ac:cxnSpMk id="2442" creationId="{00000000-0000-0000-0000-000000000000}"/>
          </ac:cxnSpMkLst>
        </pc:cxnChg>
        <pc:cxnChg chg="del">
          <ac:chgData name="Ashley G. Muiru" userId="d97b4e59-31a9-4eec-b76b-d8627528cbf4" providerId="ADAL" clId="{2A253B4A-C8DE-4008-AF36-8796F55E21A1}" dt="2024-11-19T13:36:16.690" v="1029" actId="21"/>
          <ac:cxnSpMkLst>
            <pc:docMk/>
            <pc:sldMk cId="0" sldId="315"/>
            <ac:cxnSpMk id="2443" creationId="{00000000-0000-0000-0000-000000000000}"/>
          </ac:cxnSpMkLst>
        </pc:cxnChg>
      </pc:sldChg>
      <pc:sldChg chg="modSp add mod">
        <pc:chgData name="Ashley G. Muiru" userId="d97b4e59-31a9-4eec-b76b-d8627528cbf4" providerId="ADAL" clId="{2A253B4A-C8DE-4008-AF36-8796F55E21A1}" dt="2024-11-20T08:38:15.007" v="2108" actId="14861"/>
        <pc:sldMkLst>
          <pc:docMk/>
          <pc:sldMk cId="936673318" sldId="316"/>
        </pc:sldMkLst>
        <pc:picChg chg="mod">
          <ac:chgData name="Ashley G. Muiru" userId="d97b4e59-31a9-4eec-b76b-d8627528cbf4" providerId="ADAL" clId="{2A253B4A-C8DE-4008-AF36-8796F55E21A1}" dt="2024-11-20T08:38:15.007" v="2108" actId="14861"/>
          <ac:picMkLst>
            <pc:docMk/>
            <pc:sldMk cId="936673318" sldId="316"/>
            <ac:picMk id="733" creationId="{6B80FB40-60E3-616A-31E1-D2726F15DA21}"/>
          </ac:picMkLst>
        </pc:picChg>
      </pc:sldChg>
      <pc:sldChg chg="del mod modShow">
        <pc:chgData name="Ashley G. Muiru" userId="d97b4e59-31a9-4eec-b76b-d8627528cbf4" providerId="ADAL" clId="{2A253B4A-C8DE-4008-AF36-8796F55E21A1}" dt="2024-11-20T08:03:50.239" v="1940" actId="2696"/>
        <pc:sldMkLst>
          <pc:docMk/>
          <pc:sldMk cId="0" sldId="317"/>
        </pc:sldMkLst>
      </pc:sldChg>
      <pc:sldChg chg="del">
        <pc:chgData name="Ashley G. Muiru" userId="d97b4e59-31a9-4eec-b76b-d8627528cbf4" providerId="ADAL" clId="{2A253B4A-C8DE-4008-AF36-8796F55E21A1}" dt="2024-11-19T14:30:25.597" v="1623" actId="2696"/>
        <pc:sldMkLst>
          <pc:docMk/>
          <pc:sldMk cId="0" sldId="318"/>
        </pc:sldMkLst>
      </pc:sldChg>
      <pc:sldChg chg="del">
        <pc:chgData name="Ashley G. Muiru" userId="d97b4e59-31a9-4eec-b76b-d8627528cbf4" providerId="ADAL" clId="{2A253B4A-C8DE-4008-AF36-8796F55E21A1}" dt="2024-11-19T14:30:23.142" v="1622" actId="2696"/>
        <pc:sldMkLst>
          <pc:docMk/>
          <pc:sldMk cId="0" sldId="319"/>
        </pc:sldMkLst>
      </pc:sldChg>
      <pc:sldChg chg="del">
        <pc:chgData name="Ashley G. Muiru" userId="d97b4e59-31a9-4eec-b76b-d8627528cbf4" providerId="ADAL" clId="{2A253B4A-C8DE-4008-AF36-8796F55E21A1}" dt="2024-11-19T14:30:20.217" v="1621" actId="2696"/>
        <pc:sldMkLst>
          <pc:docMk/>
          <pc:sldMk cId="0" sldId="320"/>
        </pc:sldMkLst>
      </pc:sldChg>
      <pc:sldChg chg="del">
        <pc:chgData name="Ashley G. Muiru" userId="d97b4e59-31a9-4eec-b76b-d8627528cbf4" providerId="ADAL" clId="{2A253B4A-C8DE-4008-AF36-8796F55E21A1}" dt="2024-11-19T14:30:17.456" v="1620" actId="2696"/>
        <pc:sldMkLst>
          <pc:docMk/>
          <pc:sldMk cId="0" sldId="321"/>
        </pc:sldMkLst>
      </pc:sldChg>
      <pc:sldChg chg="del">
        <pc:chgData name="Ashley G. Muiru" userId="d97b4e59-31a9-4eec-b76b-d8627528cbf4" providerId="ADAL" clId="{2A253B4A-C8DE-4008-AF36-8796F55E21A1}" dt="2024-11-19T14:30:14.764" v="1619" actId="2696"/>
        <pc:sldMkLst>
          <pc:docMk/>
          <pc:sldMk cId="0" sldId="322"/>
        </pc:sldMkLst>
      </pc:sldChg>
      <pc:sldChg chg="del mod modShow">
        <pc:chgData name="Ashley G. Muiru" userId="d97b4e59-31a9-4eec-b76b-d8627528cbf4" providerId="ADAL" clId="{2A253B4A-C8DE-4008-AF36-8796F55E21A1}" dt="2024-11-20T07:25:11.631" v="1782" actId="2696"/>
        <pc:sldMkLst>
          <pc:docMk/>
          <pc:sldMk cId="0" sldId="337"/>
        </pc:sldMkLst>
      </pc:sldChg>
      <pc:sldChg chg="del mod modShow">
        <pc:chgData name="Ashley G. Muiru" userId="d97b4e59-31a9-4eec-b76b-d8627528cbf4" providerId="ADAL" clId="{2A253B4A-C8DE-4008-AF36-8796F55E21A1}" dt="2024-11-20T07:25:09.129" v="1781" actId="2696"/>
        <pc:sldMkLst>
          <pc:docMk/>
          <pc:sldMk cId="0" sldId="338"/>
        </pc:sldMkLst>
      </pc:sldChg>
      <pc:sldChg chg="del mod modShow">
        <pc:chgData name="Ashley G. Muiru" userId="d97b4e59-31a9-4eec-b76b-d8627528cbf4" providerId="ADAL" clId="{2A253B4A-C8DE-4008-AF36-8796F55E21A1}" dt="2024-11-20T07:25:06.333" v="1780" actId="2696"/>
        <pc:sldMkLst>
          <pc:docMk/>
          <pc:sldMk cId="0" sldId="339"/>
        </pc:sldMkLst>
      </pc:sldChg>
      <pc:sldChg chg="del mod modShow">
        <pc:chgData name="Ashley G. Muiru" userId="d97b4e59-31a9-4eec-b76b-d8627528cbf4" providerId="ADAL" clId="{2A253B4A-C8DE-4008-AF36-8796F55E21A1}" dt="2024-11-20T07:25:03.939" v="1779" actId="2696"/>
        <pc:sldMkLst>
          <pc:docMk/>
          <pc:sldMk cId="0" sldId="340"/>
        </pc:sldMkLst>
      </pc:sldChg>
      <pc:sldChg chg="del mod modShow">
        <pc:chgData name="Ashley G. Muiru" userId="d97b4e59-31a9-4eec-b76b-d8627528cbf4" providerId="ADAL" clId="{2A253B4A-C8DE-4008-AF36-8796F55E21A1}" dt="2024-11-20T07:25:01.581" v="1778" actId="2696"/>
        <pc:sldMkLst>
          <pc:docMk/>
          <pc:sldMk cId="0" sldId="341"/>
        </pc:sldMkLst>
      </pc:sldChg>
      <pc:sldChg chg="del mod modShow">
        <pc:chgData name="Ashley G. Muiru" userId="d97b4e59-31a9-4eec-b76b-d8627528cbf4" providerId="ADAL" clId="{2A253B4A-C8DE-4008-AF36-8796F55E21A1}" dt="2024-11-20T07:24:59.122" v="1777" actId="2696"/>
        <pc:sldMkLst>
          <pc:docMk/>
          <pc:sldMk cId="0" sldId="342"/>
        </pc:sldMkLst>
      </pc:sldChg>
      <pc:sldChg chg="del mod modShow">
        <pc:chgData name="Ashley G. Muiru" userId="d97b4e59-31a9-4eec-b76b-d8627528cbf4" providerId="ADAL" clId="{2A253B4A-C8DE-4008-AF36-8796F55E21A1}" dt="2024-11-20T07:24:56.452" v="1776" actId="2696"/>
        <pc:sldMkLst>
          <pc:docMk/>
          <pc:sldMk cId="0" sldId="343"/>
        </pc:sldMkLst>
      </pc:sldChg>
      <pc:sldChg chg="del">
        <pc:chgData name="Ashley G. Muiru" userId="d97b4e59-31a9-4eec-b76b-d8627528cbf4" providerId="ADAL" clId="{2A253B4A-C8DE-4008-AF36-8796F55E21A1}" dt="2024-11-19T13:07:13.230" v="843" actId="2696"/>
        <pc:sldMkLst>
          <pc:docMk/>
          <pc:sldMk cId="0" sldId="344"/>
        </pc:sldMkLst>
      </pc:sldChg>
      <pc:sldChg chg="add">
        <pc:chgData name="Ashley G. Muiru" userId="d97b4e59-31a9-4eec-b76b-d8627528cbf4" providerId="ADAL" clId="{2A253B4A-C8DE-4008-AF36-8796F55E21A1}" dt="2024-11-19T12:04:13.830" v="384" actId="2890"/>
        <pc:sldMkLst>
          <pc:docMk/>
          <pc:sldMk cId="2513859002" sldId="345"/>
        </pc:sldMkLst>
      </pc:sldChg>
      <pc:sldChg chg="add ord">
        <pc:chgData name="Ashley G. Muiru" userId="d97b4e59-31a9-4eec-b76b-d8627528cbf4" providerId="ADAL" clId="{2A253B4A-C8DE-4008-AF36-8796F55E21A1}" dt="2024-11-19T13:02:52.223" v="791"/>
        <pc:sldMkLst>
          <pc:docMk/>
          <pc:sldMk cId="289250088" sldId="346"/>
        </pc:sldMkLst>
      </pc:sldChg>
      <pc:sldMasterChg chg="delSldLayout">
        <pc:chgData name="Ashley G. Muiru" userId="d97b4e59-31a9-4eec-b76b-d8627528cbf4" providerId="ADAL" clId="{2A253B4A-C8DE-4008-AF36-8796F55E21A1}" dt="2024-11-20T08:03:55.220" v="1942" actId="2696"/>
        <pc:sldMasterMkLst>
          <pc:docMk/>
          <pc:sldMasterMk cId="0" sldId="2147483704"/>
        </pc:sldMasterMkLst>
        <pc:sldLayoutChg chg="del">
          <pc:chgData name="Ashley G. Muiru" userId="d97b4e59-31a9-4eec-b76b-d8627528cbf4" providerId="ADAL" clId="{2A253B4A-C8DE-4008-AF36-8796F55E21A1}" dt="2024-11-20T08:03:50.239" v="1940" actId="2696"/>
          <pc:sldLayoutMkLst>
            <pc:docMk/>
            <pc:sldMasterMk cId="0" sldId="2147483704"/>
            <pc:sldLayoutMk cId="0" sldId="2147483652"/>
          </pc:sldLayoutMkLst>
        </pc:sldLayoutChg>
        <pc:sldLayoutChg chg="del">
          <pc:chgData name="Ashley G. Muiru" userId="d97b4e59-31a9-4eec-b76b-d8627528cbf4" providerId="ADAL" clId="{2A253B4A-C8DE-4008-AF36-8796F55E21A1}" dt="2024-11-19T14:30:20.217" v="1621" actId="2696"/>
          <pc:sldLayoutMkLst>
            <pc:docMk/>
            <pc:sldMasterMk cId="0" sldId="2147483704"/>
            <pc:sldLayoutMk cId="0" sldId="2147483664"/>
          </pc:sldLayoutMkLst>
        </pc:sldLayoutChg>
        <pc:sldLayoutChg chg="del">
          <pc:chgData name="Ashley G. Muiru" userId="d97b4e59-31a9-4eec-b76b-d8627528cbf4" providerId="ADAL" clId="{2A253B4A-C8DE-4008-AF36-8796F55E21A1}" dt="2024-11-20T08:03:52.828" v="1941" actId="2696"/>
          <pc:sldLayoutMkLst>
            <pc:docMk/>
            <pc:sldMasterMk cId="0" sldId="2147483704"/>
            <pc:sldLayoutMk cId="0" sldId="2147483665"/>
          </pc:sldLayoutMkLst>
        </pc:sldLayoutChg>
        <pc:sldLayoutChg chg="del">
          <pc:chgData name="Ashley G. Muiru" userId="d97b4e59-31a9-4eec-b76b-d8627528cbf4" providerId="ADAL" clId="{2A253B4A-C8DE-4008-AF36-8796F55E21A1}" dt="2024-11-19T14:31:19.922" v="1633" actId="2696"/>
          <pc:sldLayoutMkLst>
            <pc:docMk/>
            <pc:sldMasterMk cId="0" sldId="2147483704"/>
            <pc:sldLayoutMk cId="0" sldId="2147483666"/>
          </pc:sldLayoutMkLst>
        </pc:sldLayoutChg>
        <pc:sldLayoutChg chg="del">
          <pc:chgData name="Ashley G. Muiru" userId="d97b4e59-31a9-4eec-b76b-d8627528cbf4" providerId="ADAL" clId="{2A253B4A-C8DE-4008-AF36-8796F55E21A1}" dt="2024-11-19T14:30:25.597" v="1623" actId="2696"/>
          <pc:sldLayoutMkLst>
            <pc:docMk/>
            <pc:sldMasterMk cId="0" sldId="2147483704"/>
            <pc:sldLayoutMk cId="0" sldId="2147483667"/>
          </pc:sldLayoutMkLst>
        </pc:sldLayoutChg>
        <pc:sldLayoutChg chg="del">
          <pc:chgData name="Ashley G. Muiru" userId="d97b4e59-31a9-4eec-b76b-d8627528cbf4" providerId="ADAL" clId="{2A253B4A-C8DE-4008-AF36-8796F55E21A1}" dt="2024-11-19T14:31:09.789" v="1632" actId="2696"/>
          <pc:sldLayoutMkLst>
            <pc:docMk/>
            <pc:sldMasterMk cId="0" sldId="2147483704"/>
            <pc:sldLayoutMk cId="0" sldId="2147483685"/>
          </pc:sldLayoutMkLst>
        </pc:sldLayoutChg>
        <pc:sldLayoutChg chg="del">
          <pc:chgData name="Ashley G. Muiru" userId="d97b4e59-31a9-4eec-b76b-d8627528cbf4" providerId="ADAL" clId="{2A253B4A-C8DE-4008-AF36-8796F55E21A1}" dt="2024-11-19T14:31:06.044" v="1631" actId="2696"/>
          <pc:sldLayoutMkLst>
            <pc:docMk/>
            <pc:sldMasterMk cId="0" sldId="2147483704"/>
            <pc:sldLayoutMk cId="0" sldId="2147483687"/>
          </pc:sldLayoutMkLst>
        </pc:sldLayoutChg>
        <pc:sldLayoutChg chg="del">
          <pc:chgData name="Ashley G. Muiru" userId="d97b4e59-31a9-4eec-b76b-d8627528cbf4" providerId="ADAL" clId="{2A253B4A-C8DE-4008-AF36-8796F55E21A1}" dt="2024-11-19T14:31:02.512" v="1630" actId="2696"/>
          <pc:sldLayoutMkLst>
            <pc:docMk/>
            <pc:sldMasterMk cId="0" sldId="2147483704"/>
            <pc:sldLayoutMk cId="0" sldId="2147483689"/>
          </pc:sldLayoutMkLst>
        </pc:sldLayoutChg>
        <pc:sldLayoutChg chg="del">
          <pc:chgData name="Ashley G. Muiru" userId="d97b4e59-31a9-4eec-b76b-d8627528cbf4" providerId="ADAL" clId="{2A253B4A-C8DE-4008-AF36-8796F55E21A1}" dt="2024-11-20T08:03:55.220" v="1942" actId="2696"/>
          <pc:sldLayoutMkLst>
            <pc:docMk/>
            <pc:sldMasterMk cId="0" sldId="2147483704"/>
            <pc:sldLayoutMk cId="0" sldId="2147483693"/>
          </pc:sldLayoutMkLst>
        </pc:sldLayoutChg>
        <pc:sldLayoutChg chg="del">
          <pc:chgData name="Ashley G. Muiru" userId="d97b4e59-31a9-4eec-b76b-d8627528cbf4" providerId="ADAL" clId="{2A253B4A-C8DE-4008-AF36-8796F55E21A1}" dt="2024-11-19T14:30:54.306" v="1629" actId="2696"/>
          <pc:sldLayoutMkLst>
            <pc:docMk/>
            <pc:sldMasterMk cId="0" sldId="2147483704"/>
            <pc:sldLayoutMk cId="0" sldId="2147483694"/>
          </pc:sldLayoutMkLst>
        </pc:sldLayoutChg>
        <pc:sldLayoutChg chg="del">
          <pc:chgData name="Ashley G. Muiru" userId="d97b4e59-31a9-4eec-b76b-d8627528cbf4" providerId="ADAL" clId="{2A253B4A-C8DE-4008-AF36-8796F55E21A1}" dt="2024-11-19T14:30:51.810" v="1628" actId="2696"/>
          <pc:sldLayoutMkLst>
            <pc:docMk/>
            <pc:sldMasterMk cId="0" sldId="2147483704"/>
            <pc:sldLayoutMk cId="0" sldId="2147483695"/>
          </pc:sldLayoutMkLst>
        </pc:sldLayoutChg>
        <pc:sldLayoutChg chg="del">
          <pc:chgData name="Ashley G. Muiru" userId="d97b4e59-31a9-4eec-b76b-d8627528cbf4" providerId="ADAL" clId="{2A253B4A-C8DE-4008-AF36-8796F55E21A1}" dt="2024-11-19T14:30:47.009" v="1627" actId="2696"/>
          <pc:sldLayoutMkLst>
            <pc:docMk/>
            <pc:sldMasterMk cId="0" sldId="2147483704"/>
            <pc:sldLayoutMk cId="0" sldId="2147483700"/>
          </pc:sldLayoutMkLst>
        </pc:sldLayoutChg>
      </pc:sldMasterChg>
      <pc:sldMasterChg chg="del delSldLayout">
        <pc:chgData name="Ashley G. Muiru" userId="d97b4e59-31a9-4eec-b76b-d8627528cbf4" providerId="ADAL" clId="{2A253B4A-C8DE-4008-AF36-8796F55E21A1}" dt="2024-11-20T07:25:11.631" v="1782" actId="2696"/>
        <pc:sldMasterMkLst>
          <pc:docMk/>
          <pc:sldMasterMk cId="0" sldId="2147483705"/>
        </pc:sldMasterMkLst>
        <pc:sldLayoutChg chg="del">
          <pc:chgData name="Ashley G. Muiru" userId="d97b4e59-31a9-4eec-b76b-d8627528cbf4" providerId="ADAL" clId="{2A253B4A-C8DE-4008-AF36-8796F55E21A1}" dt="2024-11-20T07:25:11.631" v="1782" actId="2696"/>
          <pc:sldLayoutMkLst>
            <pc:docMk/>
            <pc:sldMasterMk cId="0" sldId="2147483705"/>
            <pc:sldLayoutMk cId="0" sldId="2147483703"/>
          </pc:sldLayoutMkLst>
        </pc:sldLayoutChg>
      </pc:sldMasterChg>
    </pc:docChg>
  </pc:docChgLst>
  <pc:docChgLst>
    <pc:chgData name="Ashley G. Muiru" userId="d97b4e59-31a9-4eec-b76b-d8627528cbf4" providerId="ADAL" clId="{17715CFC-67F3-E546-B0F4-FF4CDDC86A44}"/>
    <pc:docChg chg="delSld">
      <pc:chgData name="Ashley G. Muiru" userId="d97b4e59-31a9-4eec-b76b-d8627528cbf4" providerId="ADAL" clId="{17715CFC-67F3-E546-B0F4-FF4CDDC86A44}" dt="2024-11-19T13:53:35.471" v="5" actId="2696"/>
      <pc:docMkLst>
        <pc:docMk/>
      </pc:docMkLst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57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61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65"/>
        </pc:sldMkLst>
      </pc:sldChg>
      <pc:sldChg chg="del">
        <pc:chgData name="Ashley G. Muiru" userId="d97b4e59-31a9-4eec-b76b-d8627528cbf4" providerId="ADAL" clId="{17715CFC-67F3-E546-B0F4-FF4CDDC86A44}" dt="2024-11-19T13:53:35.471" v="5" actId="2696"/>
        <pc:sldMkLst>
          <pc:docMk/>
          <pc:sldMk cId="0" sldId="266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67"/>
        </pc:sldMkLst>
      </pc:sldChg>
      <pc:sldChg chg="del">
        <pc:chgData name="Ashley G. Muiru" userId="d97b4e59-31a9-4eec-b76b-d8627528cbf4" providerId="ADAL" clId="{17715CFC-67F3-E546-B0F4-FF4CDDC86A44}" dt="2024-11-19T13:53:35.471" v="5" actId="2696"/>
        <pc:sldMkLst>
          <pc:docMk/>
          <pc:sldMk cId="0" sldId="269"/>
        </pc:sldMkLst>
      </pc:sldChg>
      <pc:sldChg chg="del">
        <pc:chgData name="Ashley G. Muiru" userId="d97b4e59-31a9-4eec-b76b-d8627528cbf4" providerId="ADAL" clId="{17715CFC-67F3-E546-B0F4-FF4CDDC86A44}" dt="2024-11-19T13:53:35.471" v="5" actId="2696"/>
        <pc:sldMkLst>
          <pc:docMk/>
          <pc:sldMk cId="0" sldId="272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73"/>
        </pc:sldMkLst>
      </pc:sldChg>
      <pc:sldChg chg="del">
        <pc:chgData name="Ashley G. Muiru" userId="d97b4e59-31a9-4eec-b76b-d8627528cbf4" providerId="ADAL" clId="{17715CFC-67F3-E546-B0F4-FF4CDDC86A44}" dt="2024-11-19T13:53:35.471" v="5" actId="2696"/>
        <pc:sldMkLst>
          <pc:docMk/>
          <pc:sldMk cId="0" sldId="274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75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76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78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79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87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88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90"/>
        </pc:sldMkLst>
      </pc:sldChg>
      <pc:sldChg chg="del">
        <pc:chgData name="Ashley G. Muiru" userId="d97b4e59-31a9-4eec-b76b-d8627528cbf4" providerId="ADAL" clId="{17715CFC-67F3-E546-B0F4-FF4CDDC86A44}" dt="2024-11-19T13:52:06.073" v="3" actId="2696"/>
        <pc:sldMkLst>
          <pc:docMk/>
          <pc:sldMk cId="0" sldId="291"/>
        </pc:sldMkLst>
      </pc:sldChg>
      <pc:sldChg chg="del">
        <pc:chgData name="Ashley G. Muiru" userId="d97b4e59-31a9-4eec-b76b-d8627528cbf4" providerId="ADAL" clId="{17715CFC-67F3-E546-B0F4-FF4CDDC86A44}" dt="2024-11-19T13:52:06.073" v="3" actId="2696"/>
        <pc:sldMkLst>
          <pc:docMk/>
          <pc:sldMk cId="0" sldId="292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294"/>
        </pc:sldMkLst>
      </pc:sldChg>
      <pc:sldChg chg="del">
        <pc:chgData name="Ashley G. Muiru" userId="d97b4e59-31a9-4eec-b76b-d8627528cbf4" providerId="ADAL" clId="{17715CFC-67F3-E546-B0F4-FF4CDDC86A44}" dt="2024-11-19T13:52:06.073" v="3" actId="2696"/>
        <pc:sldMkLst>
          <pc:docMk/>
          <pc:sldMk cId="0" sldId="298"/>
        </pc:sldMkLst>
      </pc:sldChg>
      <pc:sldChg chg="del">
        <pc:chgData name="Ashley G. Muiru" userId="d97b4e59-31a9-4eec-b76b-d8627528cbf4" providerId="ADAL" clId="{17715CFC-67F3-E546-B0F4-FF4CDDC86A44}" dt="2024-11-19T13:52:06.073" v="3" actId="2696"/>
        <pc:sldMkLst>
          <pc:docMk/>
          <pc:sldMk cId="0" sldId="300"/>
        </pc:sldMkLst>
      </pc:sldChg>
      <pc:sldChg chg="del">
        <pc:chgData name="Ashley G. Muiru" userId="d97b4e59-31a9-4eec-b76b-d8627528cbf4" providerId="ADAL" clId="{17715CFC-67F3-E546-B0F4-FF4CDDC86A44}" dt="2024-11-19T13:52:06.073" v="3" actId="2696"/>
        <pc:sldMkLst>
          <pc:docMk/>
          <pc:sldMk cId="0" sldId="302"/>
        </pc:sldMkLst>
      </pc:sldChg>
      <pc:sldChg chg="del">
        <pc:chgData name="Ashley G. Muiru" userId="d97b4e59-31a9-4eec-b76b-d8627528cbf4" providerId="ADAL" clId="{17715CFC-67F3-E546-B0F4-FF4CDDC86A44}" dt="2024-11-19T13:51:45.092" v="2" actId="2696"/>
        <pc:sldMkLst>
          <pc:docMk/>
          <pc:sldMk cId="0" sldId="303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304"/>
        </pc:sldMkLst>
      </pc:sldChg>
      <pc:sldChg chg="del">
        <pc:chgData name="Ashley G. Muiru" userId="d97b4e59-31a9-4eec-b76b-d8627528cbf4" providerId="ADAL" clId="{17715CFC-67F3-E546-B0F4-FF4CDDC86A44}" dt="2024-11-19T13:51:45.092" v="2" actId="2696"/>
        <pc:sldMkLst>
          <pc:docMk/>
          <pc:sldMk cId="0" sldId="306"/>
        </pc:sldMkLst>
      </pc:sldChg>
      <pc:sldChg chg="del">
        <pc:chgData name="Ashley G. Muiru" userId="d97b4e59-31a9-4eec-b76b-d8627528cbf4" providerId="ADAL" clId="{17715CFC-67F3-E546-B0F4-FF4CDDC86A44}" dt="2024-11-19T13:51:45.092" v="2" actId="2696"/>
        <pc:sldMkLst>
          <pc:docMk/>
          <pc:sldMk cId="0" sldId="307"/>
        </pc:sldMkLst>
      </pc:sldChg>
      <pc:sldChg chg="del">
        <pc:chgData name="Ashley G. Muiru" userId="d97b4e59-31a9-4eec-b76b-d8627528cbf4" providerId="ADAL" clId="{17715CFC-67F3-E546-B0F4-FF4CDDC86A44}" dt="2024-11-19T13:51:45.092" v="2" actId="2696"/>
        <pc:sldMkLst>
          <pc:docMk/>
          <pc:sldMk cId="0" sldId="308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0" sldId="309"/>
        </pc:sldMkLst>
      </pc:sldChg>
      <pc:sldChg chg="del">
        <pc:chgData name="Ashley G. Muiru" userId="d97b4e59-31a9-4eec-b76b-d8627528cbf4" providerId="ADAL" clId="{17715CFC-67F3-E546-B0F4-FF4CDDC86A44}" dt="2024-11-19T13:51:45.092" v="2" actId="2696"/>
        <pc:sldMkLst>
          <pc:docMk/>
          <pc:sldMk cId="0" sldId="310"/>
        </pc:sldMkLst>
      </pc:sldChg>
      <pc:sldChg chg="del">
        <pc:chgData name="Ashley G. Muiru" userId="d97b4e59-31a9-4eec-b76b-d8627528cbf4" providerId="ADAL" clId="{17715CFC-67F3-E546-B0F4-FF4CDDC86A44}" dt="2024-11-19T13:51:45.092" v="2" actId="2696"/>
        <pc:sldMkLst>
          <pc:docMk/>
          <pc:sldMk cId="0" sldId="311"/>
        </pc:sldMkLst>
      </pc:sldChg>
      <pc:sldChg chg="del">
        <pc:chgData name="Ashley G. Muiru" userId="d97b4e59-31a9-4eec-b76b-d8627528cbf4" providerId="ADAL" clId="{17715CFC-67F3-E546-B0F4-FF4CDDC86A44}" dt="2024-11-19T13:51:45.092" v="2" actId="2696"/>
        <pc:sldMkLst>
          <pc:docMk/>
          <pc:sldMk cId="0" sldId="312"/>
        </pc:sldMkLst>
      </pc:sldChg>
      <pc:sldChg chg="del">
        <pc:chgData name="Ashley G. Muiru" userId="d97b4e59-31a9-4eec-b76b-d8627528cbf4" providerId="ADAL" clId="{17715CFC-67F3-E546-B0F4-FF4CDDC86A44}" dt="2024-11-19T13:51:45.092" v="2" actId="2696"/>
        <pc:sldMkLst>
          <pc:docMk/>
          <pc:sldMk cId="0" sldId="313"/>
        </pc:sldMkLst>
      </pc:sldChg>
      <pc:sldChg chg="del">
        <pc:chgData name="Ashley G. Muiru" userId="d97b4e59-31a9-4eec-b76b-d8627528cbf4" providerId="ADAL" clId="{17715CFC-67F3-E546-B0F4-FF4CDDC86A44}" dt="2024-11-19T13:51:45.092" v="2" actId="2696"/>
        <pc:sldMkLst>
          <pc:docMk/>
          <pc:sldMk cId="0" sldId="314"/>
        </pc:sldMkLst>
      </pc:sldChg>
      <pc:sldChg chg="del">
        <pc:chgData name="Ashley G. Muiru" userId="d97b4e59-31a9-4eec-b76b-d8627528cbf4" providerId="ADAL" clId="{17715CFC-67F3-E546-B0F4-FF4CDDC86A44}" dt="2024-11-19T13:52:06.073" v="3" actId="2696"/>
        <pc:sldMkLst>
          <pc:docMk/>
          <pc:sldMk cId="0" sldId="316"/>
        </pc:sldMkLst>
      </pc:sldChg>
      <pc:sldChg chg="del">
        <pc:chgData name="Ashley G. Muiru" userId="d97b4e59-31a9-4eec-b76b-d8627528cbf4" providerId="ADAL" clId="{17715CFC-67F3-E546-B0F4-FF4CDDC86A44}" dt="2024-11-19T13:50:12.946" v="1" actId="2696"/>
        <pc:sldMkLst>
          <pc:docMk/>
          <pc:sldMk cId="0" sldId="323"/>
        </pc:sldMkLst>
      </pc:sldChg>
      <pc:sldChg chg="del">
        <pc:chgData name="Ashley G. Muiru" userId="d97b4e59-31a9-4eec-b76b-d8627528cbf4" providerId="ADAL" clId="{17715CFC-67F3-E546-B0F4-FF4CDDC86A44}" dt="2024-11-19T13:50:12.946" v="1" actId="2696"/>
        <pc:sldMkLst>
          <pc:docMk/>
          <pc:sldMk cId="0" sldId="324"/>
        </pc:sldMkLst>
      </pc:sldChg>
      <pc:sldChg chg="del">
        <pc:chgData name="Ashley G. Muiru" userId="d97b4e59-31a9-4eec-b76b-d8627528cbf4" providerId="ADAL" clId="{17715CFC-67F3-E546-B0F4-FF4CDDC86A44}" dt="2024-11-19T13:50:12.946" v="1" actId="2696"/>
        <pc:sldMkLst>
          <pc:docMk/>
          <pc:sldMk cId="0" sldId="325"/>
        </pc:sldMkLst>
      </pc:sldChg>
      <pc:sldChg chg="del">
        <pc:chgData name="Ashley G. Muiru" userId="d97b4e59-31a9-4eec-b76b-d8627528cbf4" providerId="ADAL" clId="{17715CFC-67F3-E546-B0F4-FF4CDDC86A44}" dt="2024-11-19T13:50:12.946" v="1" actId="2696"/>
        <pc:sldMkLst>
          <pc:docMk/>
          <pc:sldMk cId="0" sldId="326"/>
        </pc:sldMkLst>
      </pc:sldChg>
      <pc:sldChg chg="del">
        <pc:chgData name="Ashley G. Muiru" userId="d97b4e59-31a9-4eec-b76b-d8627528cbf4" providerId="ADAL" clId="{17715CFC-67F3-E546-B0F4-FF4CDDC86A44}" dt="2024-11-19T13:49:59.317" v="0" actId="2696"/>
        <pc:sldMkLst>
          <pc:docMk/>
          <pc:sldMk cId="0" sldId="327"/>
        </pc:sldMkLst>
      </pc:sldChg>
      <pc:sldChg chg="del">
        <pc:chgData name="Ashley G. Muiru" userId="d97b4e59-31a9-4eec-b76b-d8627528cbf4" providerId="ADAL" clId="{17715CFC-67F3-E546-B0F4-FF4CDDC86A44}" dt="2024-11-19T13:49:59.317" v="0" actId="2696"/>
        <pc:sldMkLst>
          <pc:docMk/>
          <pc:sldMk cId="0" sldId="328"/>
        </pc:sldMkLst>
      </pc:sldChg>
      <pc:sldChg chg="del">
        <pc:chgData name="Ashley G. Muiru" userId="d97b4e59-31a9-4eec-b76b-d8627528cbf4" providerId="ADAL" clId="{17715CFC-67F3-E546-B0F4-FF4CDDC86A44}" dt="2024-11-19T13:49:59.317" v="0" actId="2696"/>
        <pc:sldMkLst>
          <pc:docMk/>
          <pc:sldMk cId="0" sldId="329"/>
        </pc:sldMkLst>
      </pc:sldChg>
      <pc:sldChg chg="del">
        <pc:chgData name="Ashley G. Muiru" userId="d97b4e59-31a9-4eec-b76b-d8627528cbf4" providerId="ADAL" clId="{17715CFC-67F3-E546-B0F4-FF4CDDC86A44}" dt="2024-11-19T13:49:59.317" v="0" actId="2696"/>
        <pc:sldMkLst>
          <pc:docMk/>
          <pc:sldMk cId="0" sldId="330"/>
        </pc:sldMkLst>
      </pc:sldChg>
      <pc:sldChg chg="del">
        <pc:chgData name="Ashley G. Muiru" userId="d97b4e59-31a9-4eec-b76b-d8627528cbf4" providerId="ADAL" clId="{17715CFC-67F3-E546-B0F4-FF4CDDC86A44}" dt="2024-11-19T13:49:59.317" v="0" actId="2696"/>
        <pc:sldMkLst>
          <pc:docMk/>
          <pc:sldMk cId="0" sldId="331"/>
        </pc:sldMkLst>
      </pc:sldChg>
      <pc:sldChg chg="del">
        <pc:chgData name="Ashley G. Muiru" userId="d97b4e59-31a9-4eec-b76b-d8627528cbf4" providerId="ADAL" clId="{17715CFC-67F3-E546-B0F4-FF4CDDC86A44}" dt="2024-11-19T13:49:59.317" v="0" actId="2696"/>
        <pc:sldMkLst>
          <pc:docMk/>
          <pc:sldMk cId="0" sldId="332"/>
        </pc:sldMkLst>
      </pc:sldChg>
      <pc:sldChg chg="del">
        <pc:chgData name="Ashley G. Muiru" userId="d97b4e59-31a9-4eec-b76b-d8627528cbf4" providerId="ADAL" clId="{17715CFC-67F3-E546-B0F4-FF4CDDC86A44}" dt="2024-11-19T13:49:59.317" v="0" actId="2696"/>
        <pc:sldMkLst>
          <pc:docMk/>
          <pc:sldMk cId="0" sldId="333"/>
        </pc:sldMkLst>
      </pc:sldChg>
      <pc:sldChg chg="del">
        <pc:chgData name="Ashley G. Muiru" userId="d97b4e59-31a9-4eec-b76b-d8627528cbf4" providerId="ADAL" clId="{17715CFC-67F3-E546-B0F4-FF4CDDC86A44}" dt="2024-11-19T13:49:59.317" v="0" actId="2696"/>
        <pc:sldMkLst>
          <pc:docMk/>
          <pc:sldMk cId="0" sldId="334"/>
        </pc:sldMkLst>
      </pc:sldChg>
      <pc:sldChg chg="del">
        <pc:chgData name="Ashley G. Muiru" userId="d97b4e59-31a9-4eec-b76b-d8627528cbf4" providerId="ADAL" clId="{17715CFC-67F3-E546-B0F4-FF4CDDC86A44}" dt="2024-11-19T13:49:59.317" v="0" actId="2696"/>
        <pc:sldMkLst>
          <pc:docMk/>
          <pc:sldMk cId="0" sldId="335"/>
        </pc:sldMkLst>
      </pc:sldChg>
      <pc:sldChg chg="del">
        <pc:chgData name="Ashley G. Muiru" userId="d97b4e59-31a9-4eec-b76b-d8627528cbf4" providerId="ADAL" clId="{17715CFC-67F3-E546-B0F4-FF4CDDC86A44}" dt="2024-11-19T13:49:59.317" v="0" actId="2696"/>
        <pc:sldMkLst>
          <pc:docMk/>
          <pc:sldMk cId="0" sldId="336"/>
        </pc:sldMkLst>
      </pc:sldChg>
      <pc:sldChg chg="del">
        <pc:chgData name="Ashley G. Muiru" userId="d97b4e59-31a9-4eec-b76b-d8627528cbf4" providerId="ADAL" clId="{17715CFC-67F3-E546-B0F4-FF4CDDC86A44}" dt="2024-11-19T13:52:06.073" v="3" actId="2696"/>
        <pc:sldMkLst>
          <pc:docMk/>
          <pc:sldMk cId="2513859002" sldId="345"/>
        </pc:sldMkLst>
      </pc:sldChg>
      <pc:sldChg chg="del">
        <pc:chgData name="Ashley G. Muiru" userId="d97b4e59-31a9-4eec-b76b-d8627528cbf4" providerId="ADAL" clId="{17715CFC-67F3-E546-B0F4-FF4CDDC86A44}" dt="2024-11-19T13:53:22.305" v="4" actId="2696"/>
        <pc:sldMkLst>
          <pc:docMk/>
          <pc:sldMk cId="289250088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527f7846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527f7846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d55b463498_4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d55b463498_4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e337a1eed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e337a1eed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337a1eed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337a1eed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e337a1eed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e337a1eed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55b463498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55b463498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e337a1eed6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e337a1eed6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d55b463498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d55b463498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55b46349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55b46349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>
          <a:extLst>
            <a:ext uri="{FF2B5EF4-FFF2-40B4-BE49-F238E27FC236}">
              <a16:creationId xmlns:a16="http://schemas.microsoft.com/office/drawing/2014/main" id="{B1E4F3D7-A0A8-CCD4-4ECC-DB2B66B62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55b463498_0_746:notes">
            <a:extLst>
              <a:ext uri="{FF2B5EF4-FFF2-40B4-BE49-F238E27FC236}">
                <a16:creationId xmlns:a16="http://schemas.microsoft.com/office/drawing/2014/main" id="{3D74D5EE-0780-D73B-0A7C-821D09F720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d55b463498_0_746:notes">
            <a:extLst>
              <a:ext uri="{FF2B5EF4-FFF2-40B4-BE49-F238E27FC236}">
                <a16:creationId xmlns:a16="http://schemas.microsoft.com/office/drawing/2014/main" id="{024987D5-BA85-5934-6DFE-D32EB5354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661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e337a1eed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e337a1eed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55b46349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55b46349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a3de6cf2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a3de6cf2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d55b463498_6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d55b463498_6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e337a1eed6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e337a1eed6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e337a1eed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e337a1eed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-2519465" y="-1064375"/>
            <a:ext cx="13382030" cy="8111790"/>
            <a:chOff x="-2519465" y="-1064375"/>
            <a:chExt cx="13382030" cy="8111790"/>
          </a:xfrm>
        </p:grpSpPr>
        <p:sp>
          <p:nvSpPr>
            <p:cNvPr id="84" name="Google Shape;84;p13"/>
            <p:cNvSpPr/>
            <p:nvPr/>
          </p:nvSpPr>
          <p:spPr>
            <a:xfrm>
              <a:off x="-2305525" y="1750825"/>
              <a:ext cx="2815200" cy="281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7362900" y="-1064375"/>
              <a:ext cx="2815200" cy="281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051225">
              <a:off x="8058638" y="215269"/>
              <a:ext cx="1005627" cy="76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3">
              <a:alphaModFix/>
            </a:blip>
            <a:srcRect l="7340" r="4538" b="19768"/>
            <a:stretch/>
          </p:blipFill>
          <p:spPr>
            <a:xfrm rot="10666232">
              <a:off x="-1063726" y="-337746"/>
              <a:ext cx="2544482" cy="1755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/>
            <p:cNvPicPr preferRelativeResize="0"/>
            <p:nvPr/>
          </p:nvPicPr>
          <p:blipFill rotWithShape="1">
            <a:blip r:embed="rId3">
              <a:alphaModFix/>
            </a:blip>
            <a:srcRect l="7340" r="4538" b="19768"/>
            <a:stretch/>
          </p:blipFill>
          <p:spPr>
            <a:xfrm rot="8474785">
              <a:off x="7529762" y="3538855"/>
              <a:ext cx="3013777" cy="2079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 rotWithShape="1">
            <a:blip r:embed="rId3">
              <a:alphaModFix/>
            </a:blip>
            <a:srcRect l="7340" r="4538" b="19768"/>
            <a:stretch/>
          </p:blipFill>
          <p:spPr>
            <a:xfrm rot="8474785">
              <a:off x="-2200438" y="4253780"/>
              <a:ext cx="3013777" cy="2079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720000" y="1945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20000" y="2380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/>
          </p:nvPr>
        </p:nvSpPr>
        <p:spPr>
          <a:xfrm>
            <a:off x="3403800" y="1945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5"/>
          </p:nvPr>
        </p:nvSpPr>
        <p:spPr>
          <a:xfrm>
            <a:off x="3403800" y="2380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/>
          </p:nvPr>
        </p:nvSpPr>
        <p:spPr>
          <a:xfrm>
            <a:off x="6087600" y="1945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8"/>
          </p:nvPr>
        </p:nvSpPr>
        <p:spPr>
          <a:xfrm>
            <a:off x="6087600" y="2380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/>
          </p:nvPr>
        </p:nvSpPr>
        <p:spPr>
          <a:xfrm>
            <a:off x="720000" y="3659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4"/>
          </p:nvPr>
        </p:nvSpPr>
        <p:spPr>
          <a:xfrm>
            <a:off x="720000" y="4093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/>
          </p:nvPr>
        </p:nvSpPr>
        <p:spPr>
          <a:xfrm>
            <a:off x="3403800" y="3659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7"/>
          </p:nvPr>
        </p:nvSpPr>
        <p:spPr>
          <a:xfrm>
            <a:off x="3403800" y="4093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8"/>
          </p:nvPr>
        </p:nvSpPr>
        <p:spPr>
          <a:xfrm>
            <a:off x="6087600" y="3659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0"/>
          </p:nvPr>
        </p:nvSpPr>
        <p:spPr>
          <a:xfrm>
            <a:off x="6087600" y="4093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4"/>
          <p:cNvGrpSpPr/>
          <p:nvPr/>
        </p:nvGrpSpPr>
        <p:grpSpPr>
          <a:xfrm>
            <a:off x="-2287613" y="-2849757"/>
            <a:ext cx="13137064" cy="11818857"/>
            <a:chOff x="-2287613" y="-2849757"/>
            <a:chExt cx="13137064" cy="11818857"/>
          </a:xfrm>
        </p:grpSpPr>
        <p:sp>
          <p:nvSpPr>
            <p:cNvPr id="111" name="Google Shape;111;p14"/>
            <p:cNvSpPr/>
            <p:nvPr/>
          </p:nvSpPr>
          <p:spPr>
            <a:xfrm>
              <a:off x="2730925" y="4136100"/>
              <a:ext cx="4833000" cy="4833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1356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1024815">
              <a:off x="-1813499" y="-2062374"/>
              <a:ext cx="5981303" cy="4126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4"/>
            <p:cNvSpPr/>
            <p:nvPr/>
          </p:nvSpPr>
          <p:spPr>
            <a:xfrm>
              <a:off x="6320525" y="-255132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-753300" y="4387750"/>
              <a:ext cx="4510200" cy="45102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5" name="Google Shape;115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8440460">
              <a:off x="6573591" y="3723802"/>
              <a:ext cx="3498423" cy="2413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2700007">
              <a:off x="-1549410" y="3811827"/>
              <a:ext cx="3498423" cy="241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2700067">
              <a:off x="8196332" y="-663976"/>
              <a:ext cx="2417488" cy="1667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1458125" y="14409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7132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1"/>
          </p:nvPr>
        </p:nvSpPr>
        <p:spPr>
          <a:xfrm>
            <a:off x="713225" y="1440900"/>
            <a:ext cx="5427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6"/>
          <p:cNvGrpSpPr/>
          <p:nvPr/>
        </p:nvGrpSpPr>
        <p:grpSpPr>
          <a:xfrm>
            <a:off x="-1184151" y="-1351597"/>
            <a:ext cx="11823558" cy="7841739"/>
            <a:chOff x="-1184151" y="-1351597"/>
            <a:chExt cx="11823558" cy="7841739"/>
          </a:xfrm>
        </p:grpSpPr>
        <p:pic>
          <p:nvPicPr>
            <p:cNvPr id="125" name="Google Shape;125;p1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8315003">
              <a:off x="7323924" y="3681813"/>
              <a:ext cx="3005450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2030834">
              <a:off x="-883927" y="-736516"/>
              <a:ext cx="2795452" cy="1928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237554">
              <a:off x="344394" y="4326406"/>
              <a:ext cx="709012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7854900" y="-135160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8760357" y="2373965"/>
            <a:ext cx="43276" cy="411646"/>
            <a:chOff x="1256711" y="1178908"/>
            <a:chExt cx="43276" cy="411646"/>
          </a:xfrm>
        </p:grpSpPr>
        <p:grpSp>
          <p:nvGrpSpPr>
            <p:cNvPr id="131" name="Google Shape;131;p16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32" name="Google Shape;132;p1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35;p16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36" name="Google Shape;136;p1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7"/>
          <p:cNvGrpSpPr/>
          <p:nvPr/>
        </p:nvGrpSpPr>
        <p:grpSpPr>
          <a:xfrm>
            <a:off x="-626179" y="-1185730"/>
            <a:ext cx="10883154" cy="7341565"/>
            <a:chOff x="-626179" y="-1185730"/>
            <a:chExt cx="10883154" cy="7341565"/>
          </a:xfrm>
        </p:grpSpPr>
        <p:pic>
          <p:nvPicPr>
            <p:cNvPr id="141" name="Google Shape;141;p1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5399979">
              <a:off x="8130378" y="118434"/>
              <a:ext cx="2516797" cy="173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431542">
              <a:off x="7475217" y="4351057"/>
              <a:ext cx="2406995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697866">
              <a:off x="-483495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-1358125" y="4329300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9443434">
            <a:off x="-423633" y="4186073"/>
            <a:ext cx="2583231" cy="178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3490802" y="4311231"/>
            <a:ext cx="755727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>
            <a:spLocks noGrp="1"/>
          </p:cNvSpPr>
          <p:nvPr>
            <p:ph type="subTitle" idx="1"/>
          </p:nvPr>
        </p:nvSpPr>
        <p:spPr>
          <a:xfrm>
            <a:off x="720000" y="2571525"/>
            <a:ext cx="29076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720000" y="937425"/>
            <a:ext cx="2907600" cy="16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/>
          <p:nvPr/>
        </p:nvSpPr>
        <p:spPr>
          <a:xfrm>
            <a:off x="6263725" y="-345975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7954075" y="3694355"/>
            <a:ext cx="1449300" cy="14493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630225" y="4529225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8474785">
            <a:off x="7283237" y="3807780"/>
            <a:ext cx="3013777" cy="207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099949">
            <a:off x="4168699" y="-1716088"/>
            <a:ext cx="3661250" cy="252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4804200" y="1714163"/>
            <a:ext cx="36198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1"/>
          </p:nvPr>
        </p:nvSpPr>
        <p:spPr>
          <a:xfrm>
            <a:off x="4804125" y="2775125"/>
            <a:ext cx="3619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4"/>
          <p:cNvGrpSpPr/>
          <p:nvPr/>
        </p:nvGrpSpPr>
        <p:grpSpPr>
          <a:xfrm>
            <a:off x="-2317973" y="-4060325"/>
            <a:ext cx="13821732" cy="11738205"/>
            <a:chOff x="-2317973" y="-4060325"/>
            <a:chExt cx="13821732" cy="11738205"/>
          </a:xfrm>
        </p:grpSpPr>
        <p:sp>
          <p:nvSpPr>
            <p:cNvPr id="216" name="Google Shape;216;p24"/>
            <p:cNvSpPr/>
            <p:nvPr/>
          </p:nvSpPr>
          <p:spPr>
            <a:xfrm>
              <a:off x="-619200" y="-406032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138400" y="430200"/>
              <a:ext cx="2374500" cy="23745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5138400" y="179647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9" name="Google Shape;219;p2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9000006">
              <a:off x="6631531" y="3074710"/>
              <a:ext cx="4407288" cy="304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10078522">
              <a:off x="2368356" y="-2528990"/>
              <a:ext cx="4407288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8099992">
              <a:off x="-1888368" y="3524285"/>
              <a:ext cx="4407289" cy="3040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07843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4"/>
          <p:cNvSpPr txBox="1">
            <a:spLocks noGrp="1"/>
          </p:cNvSpPr>
          <p:nvPr>
            <p:ph type="subTitle" idx="1"/>
          </p:nvPr>
        </p:nvSpPr>
        <p:spPr>
          <a:xfrm>
            <a:off x="720000" y="2571525"/>
            <a:ext cx="32742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720000" y="937425"/>
            <a:ext cx="3490800" cy="16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24"/>
          <p:cNvGrpSpPr/>
          <p:nvPr/>
        </p:nvGrpSpPr>
        <p:grpSpPr>
          <a:xfrm>
            <a:off x="8757674" y="1149708"/>
            <a:ext cx="43276" cy="411646"/>
            <a:chOff x="1256711" y="1178908"/>
            <a:chExt cx="43276" cy="411646"/>
          </a:xfrm>
        </p:grpSpPr>
        <p:grpSp>
          <p:nvGrpSpPr>
            <p:cNvPr id="226" name="Google Shape;226;p24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27" name="Google Shape;227;p24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24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31" name="Google Shape;231;p24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subTitle" idx="1"/>
          </p:nvPr>
        </p:nvSpPr>
        <p:spPr>
          <a:xfrm>
            <a:off x="720000" y="2571525"/>
            <a:ext cx="32691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720000" y="937425"/>
            <a:ext cx="3490800" cy="16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6009000" y="-2258775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1224">
            <a:off x="8207843" y="271354"/>
            <a:ext cx="709013" cy="5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1320850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6845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27245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-2344775" y="-2589231"/>
            <a:ext cx="12917401" cy="9745054"/>
            <a:chOff x="-2344775" y="-2589231"/>
            <a:chExt cx="12917401" cy="9745054"/>
          </a:xfrm>
        </p:grpSpPr>
        <p:sp>
          <p:nvSpPr>
            <p:cNvPr id="245" name="Google Shape;245;p26"/>
            <p:cNvSpPr/>
            <p:nvPr/>
          </p:nvSpPr>
          <p:spPr>
            <a:xfrm>
              <a:off x="-1399850" y="-154852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6" name="Google Shape;246;p2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7598237" flipH="1">
              <a:off x="-2013436" y="2845613"/>
              <a:ext cx="4407288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772855" flipH="1">
              <a:off x="3713616" y="-2136240"/>
              <a:ext cx="4407289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9574638" flipH="1">
              <a:off x="5773341" y="3441765"/>
              <a:ext cx="4407289" cy="304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051224" flipH="1">
              <a:off x="268928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26"/>
          <p:cNvSpPr txBox="1">
            <a:spLocks noGrp="1"/>
          </p:cNvSpPr>
          <p:nvPr>
            <p:ph type="subTitle" idx="1"/>
          </p:nvPr>
        </p:nvSpPr>
        <p:spPr>
          <a:xfrm>
            <a:off x="5215650" y="2571525"/>
            <a:ext cx="31887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title"/>
          </p:nvPr>
        </p:nvSpPr>
        <p:spPr>
          <a:xfrm>
            <a:off x="4913575" y="937425"/>
            <a:ext cx="3490800" cy="16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8757674" y="997308"/>
            <a:ext cx="43276" cy="411646"/>
            <a:chOff x="1256711" y="1178908"/>
            <a:chExt cx="43276" cy="411646"/>
          </a:xfrm>
        </p:grpSpPr>
        <p:grpSp>
          <p:nvGrpSpPr>
            <p:cNvPr id="253" name="Google Shape;253;p26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54" name="Google Shape;254;p2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26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58" name="Google Shape;258;p2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2236175" y="1714175"/>
            <a:ext cx="46716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2762088" y="2775125"/>
            <a:ext cx="3619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ONE_COLUMN_TEXT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4229875" y="475600"/>
            <a:ext cx="42009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body" idx="1"/>
          </p:nvPr>
        </p:nvSpPr>
        <p:spPr>
          <a:xfrm>
            <a:off x="4817275" y="1152475"/>
            <a:ext cx="3613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5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subTitle" idx="1"/>
          </p:nvPr>
        </p:nvSpPr>
        <p:spPr>
          <a:xfrm>
            <a:off x="5675175" y="2571525"/>
            <a:ext cx="27555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title"/>
          </p:nvPr>
        </p:nvSpPr>
        <p:spPr>
          <a:xfrm>
            <a:off x="5523175" y="937425"/>
            <a:ext cx="2907600" cy="16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_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subTitle" idx="1"/>
          </p:nvPr>
        </p:nvSpPr>
        <p:spPr>
          <a:xfrm>
            <a:off x="5153580" y="2571525"/>
            <a:ext cx="32742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4936980" y="937425"/>
            <a:ext cx="3490800" cy="16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30"/>
          <p:cNvGrpSpPr/>
          <p:nvPr/>
        </p:nvGrpSpPr>
        <p:grpSpPr>
          <a:xfrm>
            <a:off x="8757674" y="1759308"/>
            <a:ext cx="43276" cy="411646"/>
            <a:chOff x="1256711" y="1178908"/>
            <a:chExt cx="43276" cy="411646"/>
          </a:xfrm>
        </p:grpSpPr>
        <p:grpSp>
          <p:nvGrpSpPr>
            <p:cNvPr id="274" name="Google Shape;274;p30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75" name="Google Shape;275;p30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278;p30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79" name="Google Shape;279;p30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bg>
      <p:bgPr>
        <a:gradFill>
          <a:gsLst>
            <a:gs pos="0">
              <a:srgbClr val="8DF1FF"/>
            </a:gs>
            <a:gs pos="30000">
              <a:srgbClr val="F2CEFF"/>
            </a:gs>
            <a:gs pos="100000">
              <a:srgbClr val="0445FF"/>
            </a:gs>
          </a:gsLst>
          <a:lin ang="8099331" scaled="0"/>
        </a:gra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5455975" y="1555800"/>
            <a:ext cx="29748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TITLE_AND_DESCRIPTION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4692850" y="1168450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 idx="2" hasCustomPrompt="1"/>
          </p:nvPr>
        </p:nvSpPr>
        <p:spPr>
          <a:xfrm>
            <a:off x="68045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5433850" y="25721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TITLE_AND_DESCRIPTION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2716200" y="1168450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title" idx="2" hasCustomPrompt="1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3086700" y="25721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TITLE_AND_DESCRIPTION_1_1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13225" y="1168450"/>
            <a:ext cx="38589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1"/>
          </p:nvPr>
        </p:nvSpPr>
        <p:spPr>
          <a:xfrm>
            <a:off x="713225" y="25721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>
                <a:solidFill>
                  <a:srgbClr val="43434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-1339904" y="-1185801"/>
            <a:ext cx="12160813" cy="7808633"/>
            <a:chOff x="-1339904" y="-1185801"/>
            <a:chExt cx="12160813" cy="7808633"/>
          </a:xfrm>
        </p:grpSpPr>
        <p:pic>
          <p:nvPicPr>
            <p:cNvPr id="19" name="Google Shape;19;p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8953342">
              <a:off x="7319478" y="3926390"/>
              <a:ext cx="3005447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692454">
              <a:off x="-123992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692454">
              <a:off x="831393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TITLE_AND_DESCRIPTION_1_1_1_1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4572000" y="1168450"/>
            <a:ext cx="38589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 idx="2" hasCustomPrompt="1"/>
          </p:nvPr>
        </p:nvSpPr>
        <p:spPr>
          <a:xfrm>
            <a:off x="683100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36"/>
          <p:cNvSpPr txBox="1">
            <a:spLocks noGrp="1"/>
          </p:cNvSpPr>
          <p:nvPr>
            <p:ph type="subTitle" idx="1"/>
          </p:nvPr>
        </p:nvSpPr>
        <p:spPr>
          <a:xfrm>
            <a:off x="5460300" y="25721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TITLE_AND_DESCRIPTION_1_1_1_1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2541750" y="1168450"/>
            <a:ext cx="40605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title" idx="2" hasCustomPrompt="1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1"/>
          </p:nvPr>
        </p:nvSpPr>
        <p:spPr>
          <a:xfrm>
            <a:off x="3086700" y="25721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8"/>
          <p:cNvGrpSpPr/>
          <p:nvPr/>
        </p:nvGrpSpPr>
        <p:grpSpPr>
          <a:xfrm flipH="1">
            <a:off x="-1216757" y="-950433"/>
            <a:ext cx="11676113" cy="7161288"/>
            <a:chOff x="-1285495" y="-726333"/>
            <a:chExt cx="11676113" cy="7161288"/>
          </a:xfrm>
        </p:grpSpPr>
        <p:pic>
          <p:nvPicPr>
            <p:cNvPr id="308" name="Google Shape;308;p3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9298886" flipH="1">
              <a:off x="-1047270" y="4343254"/>
              <a:ext cx="2406997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3056069" flipH="1">
              <a:off x="7783994" y="-98945"/>
              <a:ext cx="2406993" cy="1660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38"/>
          <p:cNvSpPr/>
          <p:nvPr/>
        </p:nvSpPr>
        <p:spPr>
          <a:xfrm>
            <a:off x="7456575" y="-1623700"/>
            <a:ext cx="3034500" cy="3034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-1601950" y="4208800"/>
            <a:ext cx="3034500" cy="3034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1896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613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2"/>
          </p:nvPr>
        </p:nvSpPr>
        <p:spPr>
          <a:xfrm>
            <a:off x="4810500" y="1152475"/>
            <a:ext cx="3613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719950" y="2270575"/>
            <a:ext cx="20427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2"/>
          </p:nvPr>
        </p:nvSpPr>
        <p:spPr>
          <a:xfrm>
            <a:off x="6381300" y="2270575"/>
            <a:ext cx="20427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3"/>
          </p:nvPr>
        </p:nvSpPr>
        <p:spPr>
          <a:xfrm>
            <a:off x="816847" y="2692569"/>
            <a:ext cx="194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4"/>
          </p:nvPr>
        </p:nvSpPr>
        <p:spPr>
          <a:xfrm>
            <a:off x="6381298" y="2692569"/>
            <a:ext cx="194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42"/>
          <p:cNvGrpSpPr/>
          <p:nvPr/>
        </p:nvGrpSpPr>
        <p:grpSpPr>
          <a:xfrm>
            <a:off x="-2189843" y="-2877590"/>
            <a:ext cx="12916773" cy="9519968"/>
            <a:chOff x="-2189843" y="-2877590"/>
            <a:chExt cx="12916773" cy="9519968"/>
          </a:xfrm>
        </p:grpSpPr>
        <p:pic>
          <p:nvPicPr>
            <p:cNvPr id="343" name="Google Shape;343;p42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1799987" flipH="1">
              <a:off x="-1661597" y="-1857170"/>
              <a:ext cx="5007392" cy="3454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10799984" flipH="1">
              <a:off x="-420974" y="4379682"/>
              <a:ext cx="3279626" cy="2262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1510776" flipH="1">
              <a:off x="7227583" y="-558145"/>
              <a:ext cx="3183386" cy="2196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069493" y="1023379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780300" y="3151325"/>
            <a:ext cx="22158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subTitle" idx="1"/>
          </p:nvPr>
        </p:nvSpPr>
        <p:spPr>
          <a:xfrm>
            <a:off x="985200" y="3594696"/>
            <a:ext cx="180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2"/>
          <p:cNvSpPr txBox="1">
            <a:spLocks noGrp="1"/>
          </p:cNvSpPr>
          <p:nvPr>
            <p:ph type="title" idx="2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" name="Google Shape;350;p42"/>
          <p:cNvSpPr txBox="1">
            <a:spLocks noGrp="1"/>
          </p:cNvSpPr>
          <p:nvPr>
            <p:ph type="subTitle" idx="3"/>
          </p:nvPr>
        </p:nvSpPr>
        <p:spPr>
          <a:xfrm>
            <a:off x="3669000" y="3594696"/>
            <a:ext cx="180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title" idx="4"/>
          </p:nvPr>
        </p:nvSpPr>
        <p:spPr>
          <a:xfrm>
            <a:off x="6178050" y="3151325"/>
            <a:ext cx="22158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subTitle" idx="5"/>
          </p:nvPr>
        </p:nvSpPr>
        <p:spPr>
          <a:xfrm>
            <a:off x="6382950" y="3594696"/>
            <a:ext cx="180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4" name="Google Shape;354;p42"/>
          <p:cNvSpPr/>
          <p:nvPr/>
        </p:nvSpPr>
        <p:spPr>
          <a:xfrm>
            <a:off x="7349325" y="4362725"/>
            <a:ext cx="3043800" cy="30441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/>
          <p:nvPr/>
        </p:nvSpPr>
        <p:spPr>
          <a:xfrm rot="10800000">
            <a:off x="869350" y="427880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027749" flipH="1">
            <a:off x="3275450" y="4307116"/>
            <a:ext cx="3005449" cy="207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431542" flipH="1">
            <a:off x="-806638" y="4315957"/>
            <a:ext cx="2406995" cy="166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978324" flipH="1">
            <a:off x="-806643" y="-758766"/>
            <a:ext cx="2406999" cy="166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218587" y="3912375"/>
            <a:ext cx="356565" cy="27019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>
            <a:spLocks noGrp="1"/>
          </p:cNvSpPr>
          <p:nvPr>
            <p:ph type="title"/>
          </p:nvPr>
        </p:nvSpPr>
        <p:spPr>
          <a:xfrm>
            <a:off x="720000" y="17590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0" name="Google Shape;370;p44"/>
          <p:cNvSpPr txBox="1">
            <a:spLocks noGrp="1"/>
          </p:cNvSpPr>
          <p:nvPr>
            <p:ph type="subTitle" idx="1"/>
          </p:nvPr>
        </p:nvSpPr>
        <p:spPr>
          <a:xfrm>
            <a:off x="719996" y="21169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title" idx="2"/>
          </p:nvPr>
        </p:nvSpPr>
        <p:spPr>
          <a:xfrm>
            <a:off x="3138449" y="17590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3"/>
          </p:nvPr>
        </p:nvSpPr>
        <p:spPr>
          <a:xfrm>
            <a:off x="3138447" y="21169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4"/>
          <p:cNvSpPr txBox="1">
            <a:spLocks noGrp="1"/>
          </p:cNvSpPr>
          <p:nvPr>
            <p:ph type="title" idx="4"/>
          </p:nvPr>
        </p:nvSpPr>
        <p:spPr>
          <a:xfrm>
            <a:off x="720000" y="31924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4" name="Google Shape;374;p44"/>
          <p:cNvSpPr txBox="1">
            <a:spLocks noGrp="1"/>
          </p:cNvSpPr>
          <p:nvPr>
            <p:ph type="subTitle" idx="5"/>
          </p:nvPr>
        </p:nvSpPr>
        <p:spPr>
          <a:xfrm>
            <a:off x="719996" y="35503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title" idx="6"/>
          </p:nvPr>
        </p:nvSpPr>
        <p:spPr>
          <a:xfrm>
            <a:off x="3138449" y="31924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" name="Google Shape;376;p44"/>
          <p:cNvSpPr txBox="1">
            <a:spLocks noGrp="1"/>
          </p:cNvSpPr>
          <p:nvPr>
            <p:ph type="subTitle" idx="7"/>
          </p:nvPr>
        </p:nvSpPr>
        <p:spPr>
          <a:xfrm>
            <a:off x="3138447" y="35503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4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45"/>
          <p:cNvGrpSpPr/>
          <p:nvPr/>
        </p:nvGrpSpPr>
        <p:grpSpPr>
          <a:xfrm>
            <a:off x="-3055525" y="-2928200"/>
            <a:ext cx="14744101" cy="10199190"/>
            <a:chOff x="-3055525" y="-2928200"/>
            <a:chExt cx="14744101" cy="10199190"/>
          </a:xfrm>
        </p:grpSpPr>
        <p:pic>
          <p:nvPicPr>
            <p:cNvPr id="380" name="Google Shape;380;p4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3872766" flipH="1">
              <a:off x="7352283" y="-440830"/>
              <a:ext cx="4224888" cy="29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8999989" flipH="1">
              <a:off x="-1644479" y="3495172"/>
              <a:ext cx="4224889" cy="2914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45"/>
            <p:cNvSpPr/>
            <p:nvPr/>
          </p:nvSpPr>
          <p:spPr>
            <a:xfrm>
              <a:off x="-3055525" y="-2928200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 rot="10800000">
              <a:off x="8606875" y="3311550"/>
              <a:ext cx="2216700" cy="221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3642899" y="17590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5" name="Google Shape;385;p45"/>
          <p:cNvSpPr txBox="1">
            <a:spLocks noGrp="1"/>
          </p:cNvSpPr>
          <p:nvPr>
            <p:ph type="subTitle" idx="1"/>
          </p:nvPr>
        </p:nvSpPr>
        <p:spPr>
          <a:xfrm>
            <a:off x="5566675" y="1759050"/>
            <a:ext cx="28641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title" idx="2"/>
          </p:nvPr>
        </p:nvSpPr>
        <p:spPr>
          <a:xfrm>
            <a:off x="3642899" y="2480825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7" name="Google Shape;387;p45"/>
          <p:cNvSpPr txBox="1">
            <a:spLocks noGrp="1"/>
          </p:cNvSpPr>
          <p:nvPr>
            <p:ph type="subTitle" idx="3"/>
          </p:nvPr>
        </p:nvSpPr>
        <p:spPr>
          <a:xfrm>
            <a:off x="5566675" y="2480825"/>
            <a:ext cx="28641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title" idx="4"/>
          </p:nvPr>
        </p:nvSpPr>
        <p:spPr>
          <a:xfrm>
            <a:off x="3642899" y="3924375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" name="Google Shape;389;p45"/>
          <p:cNvSpPr txBox="1">
            <a:spLocks noGrp="1"/>
          </p:cNvSpPr>
          <p:nvPr>
            <p:ph type="subTitle" idx="5"/>
          </p:nvPr>
        </p:nvSpPr>
        <p:spPr>
          <a:xfrm>
            <a:off x="5566675" y="3924375"/>
            <a:ext cx="28641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5"/>
          <p:cNvSpPr txBox="1">
            <a:spLocks noGrp="1"/>
          </p:cNvSpPr>
          <p:nvPr>
            <p:ph type="title" idx="6"/>
          </p:nvPr>
        </p:nvSpPr>
        <p:spPr>
          <a:xfrm>
            <a:off x="3642899" y="320260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7"/>
          </p:nvPr>
        </p:nvSpPr>
        <p:spPr>
          <a:xfrm>
            <a:off x="5566675" y="3202600"/>
            <a:ext cx="28641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4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393" name="Google Shape;393;p45"/>
          <p:cNvGrpSpPr/>
          <p:nvPr/>
        </p:nvGrpSpPr>
        <p:grpSpPr>
          <a:xfrm>
            <a:off x="320361" y="525558"/>
            <a:ext cx="43276" cy="411646"/>
            <a:chOff x="1256711" y="1178908"/>
            <a:chExt cx="43276" cy="411646"/>
          </a:xfrm>
        </p:grpSpPr>
        <p:grpSp>
          <p:nvGrpSpPr>
            <p:cNvPr id="394" name="Google Shape;394;p45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395" name="Google Shape;395;p4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45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399" name="Google Shape;399;p4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_1_1_1_2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>
            <a:spLocks noGrp="1"/>
          </p:cNvSpPr>
          <p:nvPr>
            <p:ph type="title"/>
          </p:nvPr>
        </p:nvSpPr>
        <p:spPr>
          <a:xfrm>
            <a:off x="1101000" y="17590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1"/>
          </p:nvPr>
        </p:nvSpPr>
        <p:spPr>
          <a:xfrm>
            <a:off x="1101000" y="21169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46"/>
          <p:cNvSpPr txBox="1">
            <a:spLocks noGrp="1"/>
          </p:cNvSpPr>
          <p:nvPr>
            <p:ph type="title" idx="2"/>
          </p:nvPr>
        </p:nvSpPr>
        <p:spPr>
          <a:xfrm>
            <a:off x="6184799" y="17590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subTitle" idx="3"/>
          </p:nvPr>
        </p:nvSpPr>
        <p:spPr>
          <a:xfrm>
            <a:off x="6184797" y="21169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46"/>
          <p:cNvSpPr txBox="1">
            <a:spLocks noGrp="1"/>
          </p:cNvSpPr>
          <p:nvPr>
            <p:ph type="title" idx="4"/>
          </p:nvPr>
        </p:nvSpPr>
        <p:spPr>
          <a:xfrm>
            <a:off x="1101000" y="31924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subTitle" idx="5"/>
          </p:nvPr>
        </p:nvSpPr>
        <p:spPr>
          <a:xfrm>
            <a:off x="1101000" y="35503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title" idx="6"/>
          </p:nvPr>
        </p:nvSpPr>
        <p:spPr>
          <a:xfrm>
            <a:off x="6184799" y="31924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46"/>
          <p:cNvSpPr txBox="1">
            <a:spLocks noGrp="1"/>
          </p:cNvSpPr>
          <p:nvPr>
            <p:ph type="subTitle" idx="7"/>
          </p:nvPr>
        </p:nvSpPr>
        <p:spPr>
          <a:xfrm>
            <a:off x="6184797" y="35503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50"/>
          <p:cNvGrpSpPr/>
          <p:nvPr/>
        </p:nvGrpSpPr>
        <p:grpSpPr>
          <a:xfrm>
            <a:off x="-2449048" y="-2354000"/>
            <a:ext cx="13838148" cy="10556065"/>
            <a:chOff x="-2449048" y="-2354000"/>
            <a:chExt cx="13838148" cy="10556065"/>
          </a:xfrm>
        </p:grpSpPr>
        <p:sp>
          <p:nvSpPr>
            <p:cNvPr id="460" name="Google Shape;460;p50"/>
            <p:cNvSpPr/>
            <p:nvPr/>
          </p:nvSpPr>
          <p:spPr>
            <a:xfrm>
              <a:off x="3801950" y="-23540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9525" dir="1032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8330300" y="278135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9525" dir="1032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2" name="Google Shape;462;p50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2699997" flipH="1">
              <a:off x="6410540" y="3926846"/>
              <a:ext cx="4536370" cy="3129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50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2699997" flipH="1">
              <a:off x="-2006860" y="-1208492"/>
              <a:ext cx="4536370" cy="3129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181543" y="458729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50"/>
          <p:cNvSpPr txBox="1">
            <a:spLocks noGrp="1"/>
          </p:cNvSpPr>
          <p:nvPr>
            <p:ph type="title" hasCustomPrompt="1"/>
          </p:nvPr>
        </p:nvSpPr>
        <p:spPr>
          <a:xfrm>
            <a:off x="720000" y="901525"/>
            <a:ext cx="3852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6" name="Google Shape;466;p50"/>
          <p:cNvSpPr txBox="1">
            <a:spLocks noGrp="1"/>
          </p:cNvSpPr>
          <p:nvPr>
            <p:ph type="subTitle" idx="1"/>
          </p:nvPr>
        </p:nvSpPr>
        <p:spPr>
          <a:xfrm>
            <a:off x="720000" y="1607552"/>
            <a:ext cx="3852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50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075311"/>
            <a:ext cx="3852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" name="Google Shape;468;p50"/>
          <p:cNvSpPr txBox="1">
            <a:spLocks noGrp="1"/>
          </p:cNvSpPr>
          <p:nvPr>
            <p:ph type="subTitle" idx="3"/>
          </p:nvPr>
        </p:nvSpPr>
        <p:spPr>
          <a:xfrm>
            <a:off x="720000" y="2781338"/>
            <a:ext cx="3852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0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49096"/>
            <a:ext cx="3852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0" name="Google Shape;470;p50"/>
          <p:cNvSpPr txBox="1">
            <a:spLocks noGrp="1"/>
          </p:cNvSpPr>
          <p:nvPr>
            <p:ph type="subTitle" idx="5"/>
          </p:nvPr>
        </p:nvSpPr>
        <p:spPr>
          <a:xfrm>
            <a:off x="720000" y="3955124"/>
            <a:ext cx="3852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51"/>
          <p:cNvGrpSpPr/>
          <p:nvPr/>
        </p:nvGrpSpPr>
        <p:grpSpPr>
          <a:xfrm>
            <a:off x="-2425150" y="-1023875"/>
            <a:ext cx="13825430" cy="7993425"/>
            <a:chOff x="-2425150" y="-1023875"/>
            <a:chExt cx="13825430" cy="7993425"/>
          </a:xfrm>
        </p:grpSpPr>
        <p:sp>
          <p:nvSpPr>
            <p:cNvPr id="473" name="Google Shape;473;p51"/>
            <p:cNvSpPr/>
            <p:nvPr/>
          </p:nvSpPr>
          <p:spPr>
            <a:xfrm>
              <a:off x="-2425150" y="-1023875"/>
              <a:ext cx="3734700" cy="373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9525" dir="1032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8040225" y="35834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9525" dir="1032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5" name="Google Shape;475;p51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5255970">
              <a:off x="7585331" y="887914"/>
              <a:ext cx="4407293" cy="3040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51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5919143">
              <a:off x="-2423341" y="2718234"/>
              <a:ext cx="4407289" cy="304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67343" y="19840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51"/>
            <p:cNvSpPr/>
            <p:nvPr/>
          </p:nvSpPr>
          <p:spPr>
            <a:xfrm>
              <a:off x="3356050" y="4595050"/>
              <a:ext cx="2374500" cy="23745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51"/>
          <p:cNvSpPr txBox="1">
            <a:spLocks noGrp="1"/>
          </p:cNvSpPr>
          <p:nvPr>
            <p:ph type="title" hasCustomPrompt="1"/>
          </p:nvPr>
        </p:nvSpPr>
        <p:spPr>
          <a:xfrm>
            <a:off x="1224050" y="3517711"/>
            <a:ext cx="19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0" name="Google Shape;480;p51"/>
          <p:cNvSpPr txBox="1">
            <a:spLocks noGrp="1"/>
          </p:cNvSpPr>
          <p:nvPr>
            <p:ph type="subTitle" idx="1"/>
          </p:nvPr>
        </p:nvSpPr>
        <p:spPr>
          <a:xfrm>
            <a:off x="1224050" y="4157073"/>
            <a:ext cx="1983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51"/>
          <p:cNvSpPr txBox="1">
            <a:spLocks noGrp="1"/>
          </p:cNvSpPr>
          <p:nvPr>
            <p:ph type="title" idx="2" hasCustomPrompt="1"/>
          </p:nvPr>
        </p:nvSpPr>
        <p:spPr>
          <a:xfrm>
            <a:off x="3580200" y="2432175"/>
            <a:ext cx="19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2" name="Google Shape;482;p51"/>
          <p:cNvSpPr txBox="1">
            <a:spLocks noGrp="1"/>
          </p:cNvSpPr>
          <p:nvPr>
            <p:ph type="subTitle" idx="3"/>
          </p:nvPr>
        </p:nvSpPr>
        <p:spPr>
          <a:xfrm>
            <a:off x="3580200" y="3138201"/>
            <a:ext cx="1983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51"/>
          <p:cNvSpPr txBox="1">
            <a:spLocks noGrp="1"/>
          </p:cNvSpPr>
          <p:nvPr>
            <p:ph type="title" idx="4" hasCustomPrompt="1"/>
          </p:nvPr>
        </p:nvSpPr>
        <p:spPr>
          <a:xfrm>
            <a:off x="5878938" y="3517711"/>
            <a:ext cx="19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4" name="Google Shape;484;p51"/>
          <p:cNvSpPr txBox="1">
            <a:spLocks noGrp="1"/>
          </p:cNvSpPr>
          <p:nvPr>
            <p:ph type="subTitle" idx="5"/>
          </p:nvPr>
        </p:nvSpPr>
        <p:spPr>
          <a:xfrm>
            <a:off x="5878938" y="4157073"/>
            <a:ext cx="1983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5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5"/>
          <p:cNvGrpSpPr/>
          <p:nvPr/>
        </p:nvGrpSpPr>
        <p:grpSpPr>
          <a:xfrm>
            <a:off x="-1150210" y="-986414"/>
            <a:ext cx="12304614" cy="7932672"/>
            <a:chOff x="-1150210" y="-986414"/>
            <a:chExt cx="12304614" cy="7932672"/>
          </a:xfrm>
        </p:grpSpPr>
        <p:pic>
          <p:nvPicPr>
            <p:cNvPr id="24" name="Google Shape;24;p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5155791">
              <a:off x="-1461292" y="1368095"/>
              <a:ext cx="2583232" cy="1782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5155791">
              <a:off x="7977458" y="-525905"/>
              <a:ext cx="2583232" cy="1782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7762612">
              <a:off x="6899762" y="3215881"/>
              <a:ext cx="3925475" cy="2708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305786" y="1972849"/>
              <a:ext cx="755727" cy="572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717500" y="3032145"/>
            <a:ext cx="29076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4625100" y="3032145"/>
            <a:ext cx="29076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992450" y="3500525"/>
            <a:ext cx="23577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900050" y="3500525"/>
            <a:ext cx="23577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4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>
            <a:spLocks noGrp="1"/>
          </p:cNvSpPr>
          <p:nvPr>
            <p:ph type="title" hasCustomPrompt="1"/>
          </p:nvPr>
        </p:nvSpPr>
        <p:spPr>
          <a:xfrm>
            <a:off x="720000" y="1256575"/>
            <a:ext cx="2547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8" name="Google Shape;488;p52"/>
          <p:cNvSpPr txBox="1">
            <a:spLocks noGrp="1"/>
          </p:cNvSpPr>
          <p:nvPr>
            <p:ph type="subTitle" idx="1"/>
          </p:nvPr>
        </p:nvSpPr>
        <p:spPr>
          <a:xfrm>
            <a:off x="933900" y="1847508"/>
            <a:ext cx="2119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52"/>
          <p:cNvSpPr txBox="1">
            <a:spLocks noGrp="1"/>
          </p:cNvSpPr>
          <p:nvPr>
            <p:ph type="title" idx="2" hasCustomPrompt="1"/>
          </p:nvPr>
        </p:nvSpPr>
        <p:spPr>
          <a:xfrm>
            <a:off x="3298500" y="1256575"/>
            <a:ext cx="2547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0" name="Google Shape;490;p52"/>
          <p:cNvSpPr txBox="1">
            <a:spLocks noGrp="1"/>
          </p:cNvSpPr>
          <p:nvPr>
            <p:ph type="subTitle" idx="3"/>
          </p:nvPr>
        </p:nvSpPr>
        <p:spPr>
          <a:xfrm>
            <a:off x="3512400" y="1847533"/>
            <a:ext cx="2119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52"/>
          <p:cNvSpPr txBox="1">
            <a:spLocks noGrp="1"/>
          </p:cNvSpPr>
          <p:nvPr>
            <p:ph type="title" idx="4" hasCustomPrompt="1"/>
          </p:nvPr>
        </p:nvSpPr>
        <p:spPr>
          <a:xfrm>
            <a:off x="5883775" y="1256575"/>
            <a:ext cx="2547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2" name="Google Shape;492;p52"/>
          <p:cNvSpPr txBox="1">
            <a:spLocks noGrp="1"/>
          </p:cNvSpPr>
          <p:nvPr>
            <p:ph type="subTitle" idx="5"/>
          </p:nvPr>
        </p:nvSpPr>
        <p:spPr>
          <a:xfrm>
            <a:off x="6097675" y="1847508"/>
            <a:ext cx="2119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3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3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284000" cy="8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7" name="Google Shape;497;p53"/>
          <p:cNvSpPr txBox="1">
            <a:spLocks noGrp="1"/>
          </p:cNvSpPr>
          <p:nvPr>
            <p:ph type="subTitle" idx="1"/>
          </p:nvPr>
        </p:nvSpPr>
        <p:spPr>
          <a:xfrm>
            <a:off x="720000" y="1486900"/>
            <a:ext cx="42939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8" name="Google Shape;498;p53"/>
          <p:cNvSpPr txBox="1"/>
          <p:nvPr/>
        </p:nvSpPr>
        <p:spPr>
          <a:xfrm>
            <a:off x="720000" y="3632500"/>
            <a:ext cx="38520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sz="1000"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499" name="Google Shape;499;p53"/>
          <p:cNvGrpSpPr/>
          <p:nvPr/>
        </p:nvGrpSpPr>
        <p:grpSpPr>
          <a:xfrm>
            <a:off x="320361" y="754158"/>
            <a:ext cx="43276" cy="411646"/>
            <a:chOff x="1256711" y="1178908"/>
            <a:chExt cx="43276" cy="411646"/>
          </a:xfrm>
        </p:grpSpPr>
        <p:grpSp>
          <p:nvGrpSpPr>
            <p:cNvPr id="500" name="Google Shape;500;p53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01" name="Google Shape;501;p5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5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5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53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05" name="Google Shape;505;p5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5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5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7" name="Google Shape;517;p5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/>
          <p:nvPr/>
        </p:nvSpPr>
        <p:spPr>
          <a:xfrm>
            <a:off x="6982463" y="359905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2" name="Google Shape;522;p56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134656">
            <a:off x="6293780" y="3644943"/>
            <a:ext cx="4436165" cy="30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6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8382963">
            <a:off x="7473048" y="-1903224"/>
            <a:ext cx="3498429" cy="24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-1677013" y="3486525"/>
            <a:ext cx="3352800" cy="3352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7"/>
          <p:cNvGrpSpPr/>
          <p:nvPr/>
        </p:nvGrpSpPr>
        <p:grpSpPr>
          <a:xfrm>
            <a:off x="6368725" y="-3096875"/>
            <a:ext cx="6112800" cy="6112800"/>
            <a:chOff x="6368725" y="-3096875"/>
            <a:chExt cx="6112800" cy="6112800"/>
          </a:xfrm>
        </p:grpSpPr>
        <p:sp>
          <p:nvSpPr>
            <p:cNvPr id="41" name="Google Shape;41;p7"/>
            <p:cNvSpPr/>
            <p:nvPr/>
          </p:nvSpPr>
          <p:spPr>
            <a:xfrm>
              <a:off x="6368725" y="-3096875"/>
              <a:ext cx="6112800" cy="61128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" name="Google Shape;42;p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3599913">
              <a:off x="7727360" y="-484175"/>
              <a:ext cx="3160826" cy="218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345293" y="89800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0000" y="475600"/>
            <a:ext cx="42009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613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134663">
            <a:off x="5216409" y="2807138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134665">
            <a:off x="640936" y="-587160"/>
            <a:ext cx="7862096" cy="542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7857552">
            <a:off x="5346224" y="-2011764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8099952">
            <a:off x="400134" y="3004414"/>
            <a:ext cx="1541807" cy="1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3600043">
            <a:off x="7336108" y="2039888"/>
            <a:ext cx="1541809" cy="1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337" y="-1269810"/>
            <a:ext cx="3185085" cy="24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8107075" y="-377987"/>
            <a:ext cx="1902000" cy="1902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-284900" y="4457475"/>
            <a:ext cx="1250700" cy="1250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9"/>
          <p:cNvGrpSpPr/>
          <p:nvPr/>
        </p:nvGrpSpPr>
        <p:grpSpPr>
          <a:xfrm>
            <a:off x="6644363" y="-2043963"/>
            <a:ext cx="4566851" cy="4634703"/>
            <a:chOff x="6644363" y="-2043963"/>
            <a:chExt cx="4566851" cy="4634703"/>
          </a:xfrm>
        </p:grpSpPr>
        <p:sp>
          <p:nvSpPr>
            <p:cNvPr id="61" name="Google Shape;61;p9"/>
            <p:cNvSpPr/>
            <p:nvPr/>
          </p:nvSpPr>
          <p:spPr>
            <a:xfrm>
              <a:off x="7796525" y="-1669075"/>
              <a:ext cx="3257100" cy="3257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2" name="Google Shape;62;p9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2838283">
              <a:off x="7001145" y="-1055845"/>
              <a:ext cx="3853286" cy="26584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20000" y="654862"/>
            <a:ext cx="42009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720000" y="1880012"/>
            <a:ext cx="3613500" cy="23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naheim"/>
              <a:buAutoNum type="arabicPeriod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DF1FF"/>
            </a:gs>
            <a:gs pos="30000">
              <a:srgbClr val="F2CEFF"/>
            </a:gs>
            <a:gs pos="100000">
              <a:srgbClr val="0445FF"/>
            </a:gs>
          </a:gsLst>
          <a:lin ang="8099331" scaled="0"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7670436">
            <a:off x="6935928" y="2750610"/>
            <a:ext cx="4398547" cy="303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9899982">
            <a:off x="7473802" y="-293359"/>
            <a:ext cx="1900395" cy="131111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8688575" y="975674"/>
            <a:ext cx="927000" cy="927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594425" y="-3271875"/>
            <a:ext cx="7809875" cy="10614975"/>
            <a:chOff x="594425" y="-3271875"/>
            <a:chExt cx="7809875" cy="10614975"/>
          </a:xfrm>
        </p:grpSpPr>
        <p:sp>
          <p:nvSpPr>
            <p:cNvPr id="74" name="Google Shape;74;p11"/>
            <p:cNvSpPr/>
            <p:nvPr/>
          </p:nvSpPr>
          <p:spPr>
            <a:xfrm>
              <a:off x="4636925" y="-261877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880200" y="3819000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3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976800" y="-327187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594425" y="38893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9525" dir="1032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785663"/>
            <a:ext cx="7704000" cy="10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284000" y="2828400"/>
            <a:ext cx="65760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2894450" y="4635025"/>
            <a:ext cx="1474500" cy="14742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Black"/>
              <a:buNone/>
              <a:defRPr sz="23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6" r:id="rId33"/>
    <p:sldLayoutId id="2147483688" r:id="rId34"/>
    <p:sldLayoutId id="2147483690" r:id="rId35"/>
    <p:sldLayoutId id="2147483691" r:id="rId36"/>
    <p:sldLayoutId id="2147483692" r:id="rId37"/>
    <p:sldLayoutId id="2147483696" r:id="rId38"/>
    <p:sldLayoutId id="2147483697" r:id="rId39"/>
    <p:sldLayoutId id="2147483698" r:id="rId40"/>
    <p:sldLayoutId id="2147483699" r:id="rId41"/>
    <p:sldLayoutId id="2147483701" r:id="rId42"/>
    <p:sldLayoutId id="2147483702" r:id="rId4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slide" Target="slide9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slide" Target="slide13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>
            <a:spLocks noGrp="1"/>
          </p:cNvSpPr>
          <p:nvPr>
            <p:ph type="ctrTitle"/>
          </p:nvPr>
        </p:nvSpPr>
        <p:spPr>
          <a:xfrm>
            <a:off x="1270894" y="1657260"/>
            <a:ext cx="6602212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KESWICK</a:t>
            </a:r>
            <a:endParaRPr sz="8800" dirty="0"/>
          </a:p>
        </p:txBody>
      </p:sp>
      <p:sp>
        <p:nvSpPr>
          <p:cNvPr id="537" name="Google Shape;537;p59"/>
          <p:cNvSpPr txBox="1">
            <a:spLocks noGrp="1"/>
          </p:cNvSpPr>
          <p:nvPr>
            <p:ph type="subTitle" idx="1"/>
          </p:nvPr>
        </p:nvSpPr>
        <p:spPr>
          <a:xfrm>
            <a:off x="1831697" y="2954127"/>
            <a:ext cx="5480606" cy="855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/>
              <a:t>BI PROJECT PRESENTATION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/>
              <a:t>BY GROUP II</a:t>
            </a:r>
            <a:endParaRPr sz="3400" b="1" dirty="0"/>
          </a:p>
        </p:txBody>
      </p:sp>
      <p:grpSp>
        <p:nvGrpSpPr>
          <p:cNvPr id="538" name="Google Shape;538;p59"/>
          <p:cNvGrpSpPr/>
          <p:nvPr/>
        </p:nvGrpSpPr>
        <p:grpSpPr>
          <a:xfrm>
            <a:off x="1213874" y="751483"/>
            <a:ext cx="43276" cy="411646"/>
            <a:chOff x="1256711" y="1178908"/>
            <a:chExt cx="43276" cy="411646"/>
          </a:xfrm>
        </p:grpSpPr>
        <p:grpSp>
          <p:nvGrpSpPr>
            <p:cNvPr id="539" name="Google Shape;539;p5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0" name="Google Shape;540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" name="Google Shape;543;p5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4" name="Google Shape;544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7" name="Google Shape;547;p59"/>
          <p:cNvGrpSpPr/>
          <p:nvPr/>
        </p:nvGrpSpPr>
        <p:grpSpPr>
          <a:xfrm>
            <a:off x="6947274" y="3898783"/>
            <a:ext cx="43276" cy="411646"/>
            <a:chOff x="1256711" y="1178908"/>
            <a:chExt cx="43276" cy="411646"/>
          </a:xfrm>
        </p:grpSpPr>
        <p:grpSp>
          <p:nvGrpSpPr>
            <p:cNvPr id="548" name="Google Shape;548;p5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9" name="Google Shape;549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5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3" name="Google Shape;553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6" name="Google Shape;556;p59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9"/>
          <p:cNvSpPr/>
          <p:nvPr/>
        </p:nvSpPr>
        <p:spPr>
          <a:xfrm>
            <a:off x="7446650" y="3964738"/>
            <a:ext cx="1260600" cy="1260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4877FF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9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0" name="Google Shape;560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9134663" flipH="1">
            <a:off x="-1755148" y="3031026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2359540" flipH="1">
            <a:off x="6573591" y="-1878314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8099997" flipH="1">
            <a:off x="906367" y="-2284251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7200074" flipH="1">
            <a:off x="6735534" y="2930973"/>
            <a:ext cx="4276576" cy="295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9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8"/>
          <p:cNvSpPr/>
          <p:nvPr/>
        </p:nvSpPr>
        <p:spPr>
          <a:xfrm>
            <a:off x="4749550" y="3445625"/>
            <a:ext cx="1750500" cy="187800"/>
          </a:xfrm>
          <a:prstGeom prst="rect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98"/>
          <p:cNvSpPr/>
          <p:nvPr/>
        </p:nvSpPr>
        <p:spPr>
          <a:xfrm>
            <a:off x="6667000" y="3445625"/>
            <a:ext cx="1750500" cy="187800"/>
          </a:xfrm>
          <a:prstGeom prst="rect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98"/>
          <p:cNvSpPr/>
          <p:nvPr/>
        </p:nvSpPr>
        <p:spPr>
          <a:xfrm>
            <a:off x="723850" y="3445599"/>
            <a:ext cx="1746648" cy="187825"/>
          </a:xfrm>
          <a:prstGeom prst="rect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98"/>
          <p:cNvSpPr/>
          <p:nvPr/>
        </p:nvSpPr>
        <p:spPr>
          <a:xfrm>
            <a:off x="2643946" y="3445625"/>
            <a:ext cx="1747853" cy="194550"/>
          </a:xfrm>
          <a:prstGeom prst="rect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98"/>
          <p:cNvSpPr/>
          <p:nvPr/>
        </p:nvSpPr>
        <p:spPr>
          <a:xfrm>
            <a:off x="3689100" y="2605425"/>
            <a:ext cx="1758300" cy="187800"/>
          </a:xfrm>
          <a:prstGeom prst="rect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98"/>
          <p:cNvSpPr/>
          <p:nvPr/>
        </p:nvSpPr>
        <p:spPr>
          <a:xfrm>
            <a:off x="5709025" y="2605425"/>
            <a:ext cx="1750500" cy="187800"/>
          </a:xfrm>
          <a:prstGeom prst="rect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98"/>
          <p:cNvSpPr/>
          <p:nvPr/>
        </p:nvSpPr>
        <p:spPr>
          <a:xfrm>
            <a:off x="1501273" y="2712223"/>
            <a:ext cx="2017926" cy="68254"/>
          </a:xfrm>
          <a:prstGeom prst="rect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98"/>
          <p:cNvSpPr/>
          <p:nvPr/>
        </p:nvSpPr>
        <p:spPr>
          <a:xfrm>
            <a:off x="1072882" y="1603131"/>
            <a:ext cx="6984900" cy="340500"/>
          </a:xfrm>
          <a:prstGeom prst="rect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98"/>
          <p:cNvSpPr/>
          <p:nvPr/>
        </p:nvSpPr>
        <p:spPr>
          <a:xfrm>
            <a:off x="5711518" y="2289120"/>
            <a:ext cx="1750500" cy="423104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POWER BI DASHBOARD</a:t>
            </a:r>
            <a:endParaRPr sz="13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748" name="Google Shape;1748;p98"/>
          <p:cNvSpPr/>
          <p:nvPr/>
        </p:nvSpPr>
        <p:spPr>
          <a:xfrm>
            <a:off x="1501274" y="2290794"/>
            <a:ext cx="2008080" cy="421569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BI MATURITY SURVEY</a:t>
            </a:r>
            <a:endParaRPr sz="13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749" name="Google Shape;1749;p98"/>
          <p:cNvSpPr/>
          <p:nvPr/>
        </p:nvSpPr>
        <p:spPr>
          <a:xfrm>
            <a:off x="3689106" y="2289119"/>
            <a:ext cx="1743048" cy="423244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ASSESSMENT</a:t>
            </a:r>
            <a:endParaRPr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750" name="Google Shape;1750;p9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APPROACH</a:t>
            </a:r>
            <a:endParaRPr dirty="0"/>
          </a:p>
        </p:txBody>
      </p:sp>
      <p:sp>
        <p:nvSpPr>
          <p:cNvPr id="1751" name="Google Shape;1751;p98"/>
          <p:cNvSpPr/>
          <p:nvPr/>
        </p:nvSpPr>
        <p:spPr>
          <a:xfrm>
            <a:off x="3696746" y="1527050"/>
            <a:ext cx="1750500" cy="3405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2" name="Google Shape;1752;p98"/>
          <p:cNvSpPr/>
          <p:nvPr/>
        </p:nvSpPr>
        <p:spPr>
          <a:xfrm>
            <a:off x="1072000" y="1527050"/>
            <a:ext cx="6984900" cy="340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INITIAL CONTACT &amp; DATA COLLECTION </a:t>
            </a:r>
          </a:p>
        </p:txBody>
      </p:sp>
      <p:cxnSp>
        <p:nvCxnSpPr>
          <p:cNvPr id="1754" name="Google Shape;1754;p98"/>
          <p:cNvCxnSpPr>
            <a:cxnSpLocks/>
            <a:stCxn id="1748" idx="0"/>
            <a:endCxn id="1752" idx="2"/>
          </p:cNvCxnSpPr>
          <p:nvPr/>
        </p:nvCxnSpPr>
        <p:spPr>
          <a:xfrm rot="5400000" flipH="1" flipV="1">
            <a:off x="3323260" y="1049604"/>
            <a:ext cx="423244" cy="20591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1" name="Google Shape;1761;p98"/>
          <p:cNvCxnSpPr>
            <a:cxnSpLocks/>
            <a:stCxn id="1758" idx="0"/>
            <a:endCxn id="1747" idx="2"/>
          </p:cNvCxnSpPr>
          <p:nvPr/>
        </p:nvCxnSpPr>
        <p:spPr>
          <a:xfrm rot="5400000" flipH="1" flipV="1">
            <a:off x="3838771" y="468703"/>
            <a:ext cx="504476" cy="49915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8" name="Google Shape;1758;p98"/>
          <p:cNvSpPr/>
          <p:nvPr/>
        </p:nvSpPr>
        <p:spPr>
          <a:xfrm>
            <a:off x="720000" y="3216700"/>
            <a:ext cx="1750500" cy="340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KEY INSIGHTS</a:t>
            </a:r>
            <a:endParaRPr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756" name="Google Shape;1756;p98"/>
          <p:cNvSpPr/>
          <p:nvPr/>
        </p:nvSpPr>
        <p:spPr>
          <a:xfrm>
            <a:off x="2643948" y="3216700"/>
            <a:ext cx="1750500" cy="340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BI REPORT</a:t>
            </a:r>
            <a:endParaRPr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762" name="Google Shape;1762;p98"/>
          <p:cNvSpPr/>
          <p:nvPr/>
        </p:nvSpPr>
        <p:spPr>
          <a:xfrm>
            <a:off x="4749551" y="3216700"/>
            <a:ext cx="1750500" cy="340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PRESENTATION</a:t>
            </a:r>
            <a:endParaRPr sz="135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760" name="Google Shape;1760;p98"/>
          <p:cNvSpPr/>
          <p:nvPr/>
        </p:nvSpPr>
        <p:spPr>
          <a:xfrm>
            <a:off x="6673499" y="3216700"/>
            <a:ext cx="1750500" cy="340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USER MANUAL</a:t>
            </a:r>
            <a:endParaRPr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764" name="Google Shape;1764;p98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98">
            <a:hlinkClick r:id="rId3" action="ppaction://hlinksldjump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98">
            <a:hlinkClick r:id="rId4" action="ppaction://hlinksldjump"/>
          </p:cNvPr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4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767" name="Google Shape;1767;p98">
            <a:hlinkClick r:id="rId3" action="ppaction://hlinksldjump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98">
            <a:hlinkClick r:id="rId3" action="ppaction://hlinksldjump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9" name="Google Shape;1769;p98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70" name="Google Shape;1770;p98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1" name="Google Shape;1771;p98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441D20-11DA-6C2C-EF88-57C10C7502B5}"/>
              </a:ext>
            </a:extLst>
          </p:cNvPr>
          <p:cNvCxnSpPr>
            <a:stCxn id="1748" idx="3"/>
            <a:endCxn id="1749" idx="1"/>
          </p:cNvCxnSpPr>
          <p:nvPr/>
        </p:nvCxnSpPr>
        <p:spPr>
          <a:xfrm flipV="1">
            <a:off x="3509354" y="2500741"/>
            <a:ext cx="179752" cy="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CA9D27-A3F5-714C-C27F-6B25FA89B209}"/>
              </a:ext>
            </a:extLst>
          </p:cNvPr>
          <p:cNvCxnSpPr>
            <a:stCxn id="1749" idx="3"/>
            <a:endCxn id="1747" idx="1"/>
          </p:cNvCxnSpPr>
          <p:nvPr/>
        </p:nvCxnSpPr>
        <p:spPr>
          <a:xfrm flipV="1">
            <a:off x="5432154" y="2500672"/>
            <a:ext cx="279364" cy="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8A4440-07EB-EDEB-2CF6-2AF339AC6BFC}"/>
              </a:ext>
            </a:extLst>
          </p:cNvPr>
          <p:cNvCxnSpPr>
            <a:stCxn id="1758" idx="3"/>
            <a:endCxn id="1756" idx="1"/>
          </p:cNvCxnSpPr>
          <p:nvPr/>
        </p:nvCxnSpPr>
        <p:spPr>
          <a:xfrm>
            <a:off x="2470500" y="3386950"/>
            <a:ext cx="17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92C94A-242D-7672-AC13-B9EDE1903A33}"/>
              </a:ext>
            </a:extLst>
          </p:cNvPr>
          <p:cNvCxnSpPr>
            <a:stCxn id="1756" idx="3"/>
            <a:endCxn id="1762" idx="1"/>
          </p:cNvCxnSpPr>
          <p:nvPr/>
        </p:nvCxnSpPr>
        <p:spPr>
          <a:xfrm>
            <a:off x="4394448" y="3386950"/>
            <a:ext cx="355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1EF65D-D535-7B38-526E-EC548AEC0586}"/>
              </a:ext>
            </a:extLst>
          </p:cNvPr>
          <p:cNvCxnSpPr>
            <a:stCxn id="1762" idx="3"/>
            <a:endCxn id="1760" idx="1"/>
          </p:cNvCxnSpPr>
          <p:nvPr/>
        </p:nvCxnSpPr>
        <p:spPr>
          <a:xfrm>
            <a:off x="6500051" y="3386950"/>
            <a:ext cx="17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96"/>
          <p:cNvSpPr/>
          <p:nvPr/>
        </p:nvSpPr>
        <p:spPr>
          <a:xfrm flipH="1">
            <a:off x="7258850" y="-229007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96"/>
          <p:cNvSpPr txBox="1">
            <a:spLocks noGrp="1"/>
          </p:cNvSpPr>
          <p:nvPr>
            <p:ph type="title"/>
          </p:nvPr>
        </p:nvSpPr>
        <p:spPr>
          <a:xfrm>
            <a:off x="167750" y="1363370"/>
            <a:ext cx="5207981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VISUALISATIONS + INSIGHTS</a:t>
            </a:r>
            <a:endParaRPr sz="4000" dirty="0"/>
          </a:p>
        </p:txBody>
      </p:sp>
      <p:sp>
        <p:nvSpPr>
          <p:cNvPr id="1666" name="Google Shape;1666;p96"/>
          <p:cNvSpPr txBox="1">
            <a:spLocks noGrp="1"/>
          </p:cNvSpPr>
          <p:nvPr>
            <p:ph type="title" idx="2"/>
          </p:nvPr>
        </p:nvSpPr>
        <p:spPr>
          <a:xfrm>
            <a:off x="931750" y="3149441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668" name="Google Shape;1668;p96"/>
          <p:cNvPicPr preferRelativeResize="0"/>
          <p:nvPr/>
        </p:nvPicPr>
        <p:blipFill rotWithShape="1">
          <a:blip r:embed="rId3"/>
          <a:srcRect l="25891" t="-377" r="7893" b="377"/>
          <a:stretch/>
        </p:blipFill>
        <p:spPr>
          <a:xfrm>
            <a:off x="5204453" y="805631"/>
            <a:ext cx="3613500" cy="3613500"/>
          </a:xfrm>
          <a:prstGeom prst="ellipse">
            <a:avLst/>
          </a:prstGeom>
          <a:noFill/>
          <a:ln>
            <a:noFill/>
          </a:ln>
          <a:effectLst>
            <a:outerShdw blurRad="128588" dist="28575" dir="11040000" algn="bl" rotWithShape="0">
              <a:schemeClr val="accent1">
                <a:alpha val="23000"/>
              </a:schemeClr>
            </a:outerShdw>
          </a:effectLst>
        </p:spPr>
      </p:pic>
      <p:pic>
        <p:nvPicPr>
          <p:cNvPr id="1669" name="Google Shape;1669;p96"/>
          <p:cNvPicPr preferRelativeResize="0"/>
          <p:nvPr/>
        </p:nvPicPr>
        <p:blipFill rotWithShape="1">
          <a:blip r:embed="rId4">
            <a:alphaModFix/>
          </a:blip>
          <a:srcRect l="7340" r="4538" b="19768"/>
          <a:stretch/>
        </p:blipFill>
        <p:spPr>
          <a:xfrm rot="6937495">
            <a:off x="7187823" y="-1788049"/>
            <a:ext cx="3498424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6"/>
          <p:cNvPicPr preferRelativeResize="0"/>
          <p:nvPr/>
        </p:nvPicPr>
        <p:blipFill rotWithShape="1">
          <a:blip r:embed="rId4">
            <a:alphaModFix/>
          </a:blip>
          <a:srcRect l="7340" r="4538" b="19768"/>
          <a:stretch/>
        </p:blipFill>
        <p:spPr>
          <a:xfrm rot="7916920">
            <a:off x="7049359" y="2175323"/>
            <a:ext cx="5546208" cy="382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51219">
            <a:off x="4220320" y="159100"/>
            <a:ext cx="1203287" cy="911855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96"/>
          <p:cNvSpPr/>
          <p:nvPr/>
        </p:nvSpPr>
        <p:spPr>
          <a:xfrm>
            <a:off x="-1071200" y="-1982687"/>
            <a:ext cx="2802900" cy="28029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96"/>
          <p:cNvSpPr/>
          <p:nvPr/>
        </p:nvSpPr>
        <p:spPr>
          <a:xfrm flipH="1">
            <a:off x="3170550" y="4373913"/>
            <a:ext cx="2802900" cy="28029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2"/>
          <p:cNvSpPr txBox="1">
            <a:spLocks noGrp="1"/>
          </p:cNvSpPr>
          <p:nvPr>
            <p:ph type="title"/>
          </p:nvPr>
        </p:nvSpPr>
        <p:spPr>
          <a:xfrm>
            <a:off x="1607637" y="1297650"/>
            <a:ext cx="5639303" cy="2783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POWER BI SWITCH</a:t>
            </a:r>
            <a:br>
              <a:rPr lang="en" sz="6000" dirty="0"/>
            </a:br>
            <a:r>
              <a:rPr lang="en" sz="6000" dirty="0"/>
              <a:t>OVER</a:t>
            </a:r>
            <a:endParaRPr sz="6000" dirty="0"/>
          </a:p>
        </p:txBody>
      </p:sp>
      <p:sp>
        <p:nvSpPr>
          <p:cNvPr id="600" name="Google Shape;600;p62"/>
          <p:cNvSpPr/>
          <p:nvPr/>
        </p:nvSpPr>
        <p:spPr>
          <a:xfrm>
            <a:off x="425825" y="-2226450"/>
            <a:ext cx="3524100" cy="35241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62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2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4" name="Google Shape;604;p62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7822927" flipH="1">
            <a:off x="5090651" y="1955250"/>
            <a:ext cx="5981303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2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2078371" flipH="1">
            <a:off x="-791456" y="-1124489"/>
            <a:ext cx="3498419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358718" y="3423954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2">
            <a:hlinkClick r:id=""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2">
            <a:hlinkClick r:id="rId5" action="ppaction://hlinksldjump"/>
          </p:cNvPr>
          <p:cNvSpPr/>
          <p:nvPr/>
        </p:nvSpPr>
        <p:spPr>
          <a:xfrm>
            <a:off x="271492" y="247502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2">
            <a:hlinkClick r:id=""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11" name="Google Shape;611;p62">
            <a:hlinkClick r:id="rId5" action="ppaction://hlinksldjump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2">
            <a:hlinkClick r:id="rId5" action="ppaction://hlinksldjump"/>
          </p:cNvPr>
          <p:cNvSpPr/>
          <p:nvPr/>
        </p:nvSpPr>
        <p:spPr>
          <a:xfrm>
            <a:off x="337227" y="255224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62">
            <a:hlinkClick r:id=""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4" name="Google Shape;614;p62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02"/>
          <p:cNvSpPr/>
          <p:nvPr/>
        </p:nvSpPr>
        <p:spPr>
          <a:xfrm rot="10800000" flipH="1">
            <a:off x="-1700150" y="2571745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698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102"/>
          <p:cNvSpPr/>
          <p:nvPr/>
        </p:nvSpPr>
        <p:spPr>
          <a:xfrm>
            <a:off x="3509475" y="-3172112"/>
            <a:ext cx="3711600" cy="3711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1" name="Google Shape;1911;p102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3591002" flipH="1">
            <a:off x="611729" y="4616060"/>
            <a:ext cx="6884144" cy="474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102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8688988" flipH="1">
            <a:off x="-2632541" y="-2369747"/>
            <a:ext cx="5546205" cy="3826439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102"/>
          <p:cNvSpPr txBox="1">
            <a:spLocks noGrp="1"/>
          </p:cNvSpPr>
          <p:nvPr>
            <p:ph type="title"/>
          </p:nvPr>
        </p:nvSpPr>
        <p:spPr>
          <a:xfrm>
            <a:off x="2905117" y="994933"/>
            <a:ext cx="6054436" cy="664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RECOMMENDATIONS</a:t>
            </a:r>
            <a:endParaRPr sz="3200" dirty="0"/>
          </a:p>
        </p:txBody>
      </p:sp>
      <p:sp>
        <p:nvSpPr>
          <p:cNvPr id="1914" name="Google Shape;1914;p102"/>
          <p:cNvSpPr txBox="1">
            <a:spLocks noGrp="1"/>
          </p:cNvSpPr>
          <p:nvPr>
            <p:ph type="title" idx="2"/>
          </p:nvPr>
        </p:nvSpPr>
        <p:spPr>
          <a:xfrm>
            <a:off x="5259806" y="2448671"/>
            <a:ext cx="3371117" cy="1244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/>
              <a:t>05</a:t>
            </a:r>
            <a:endParaRPr sz="11500" dirty="0"/>
          </a:p>
        </p:txBody>
      </p:sp>
      <p:pic>
        <p:nvPicPr>
          <p:cNvPr id="1916" name="Google Shape;1916;p102"/>
          <p:cNvPicPr preferRelativeResize="0"/>
          <p:nvPr/>
        </p:nvPicPr>
        <p:blipFill rotWithShape="1">
          <a:blip r:embed="rId4"/>
          <a:srcRect l="16667" r="16667"/>
          <a:stretch/>
        </p:blipFill>
        <p:spPr>
          <a:xfrm>
            <a:off x="584198" y="1014888"/>
            <a:ext cx="3613500" cy="3613500"/>
          </a:xfrm>
          <a:prstGeom prst="ellipse">
            <a:avLst/>
          </a:prstGeom>
          <a:noFill/>
          <a:ln>
            <a:noFill/>
          </a:ln>
          <a:effectLst>
            <a:outerShdw blurRad="128588" dist="28575" dir="11040000" algn="bl" rotWithShape="0">
              <a:schemeClr val="accent1">
                <a:alpha val="23000"/>
              </a:schemeClr>
            </a:outerShdw>
          </a:effectLst>
        </p:spPr>
      </p:pic>
      <p:pic>
        <p:nvPicPr>
          <p:cNvPr id="1917" name="Google Shape;191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51220">
            <a:off x="83900" y="3984322"/>
            <a:ext cx="797027" cy="60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5" name="Google Shape;1355;p89"/>
          <p:cNvGrpSpPr/>
          <p:nvPr/>
        </p:nvGrpSpPr>
        <p:grpSpPr>
          <a:xfrm>
            <a:off x="3539280" y="1592385"/>
            <a:ext cx="2084415" cy="3045639"/>
            <a:chOff x="3539280" y="1592385"/>
            <a:chExt cx="2084415" cy="3045639"/>
          </a:xfrm>
        </p:grpSpPr>
        <p:sp>
          <p:nvSpPr>
            <p:cNvPr id="1356" name="Google Shape;1356;p89"/>
            <p:cNvSpPr/>
            <p:nvPr/>
          </p:nvSpPr>
          <p:spPr>
            <a:xfrm rot="2700000" flipH="1">
              <a:off x="4882930" y="3897259"/>
              <a:ext cx="740765" cy="740765"/>
            </a:xfrm>
            <a:prstGeom prst="arc">
              <a:avLst>
                <a:gd name="adj1" fmla="val 13427665"/>
                <a:gd name="adj2" fmla="val 262605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9"/>
            <p:cNvSpPr/>
            <p:nvPr/>
          </p:nvSpPr>
          <p:spPr>
            <a:xfrm rot="2700000" flipH="1">
              <a:off x="3539280" y="3897259"/>
              <a:ext cx="740765" cy="740765"/>
            </a:xfrm>
            <a:prstGeom prst="arc">
              <a:avLst>
                <a:gd name="adj1" fmla="val 13427665"/>
                <a:gd name="adj2" fmla="val 262605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9"/>
            <p:cNvSpPr/>
            <p:nvPr/>
          </p:nvSpPr>
          <p:spPr>
            <a:xfrm rot="8100000">
              <a:off x="4882930" y="1592385"/>
              <a:ext cx="740765" cy="740765"/>
            </a:xfrm>
            <a:prstGeom prst="arc">
              <a:avLst>
                <a:gd name="adj1" fmla="val 13427665"/>
                <a:gd name="adj2" fmla="val 262605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9"/>
            <p:cNvSpPr/>
            <p:nvPr/>
          </p:nvSpPr>
          <p:spPr>
            <a:xfrm rot="8100000">
              <a:off x="3539280" y="1592385"/>
              <a:ext cx="740765" cy="740765"/>
            </a:xfrm>
            <a:prstGeom prst="arc">
              <a:avLst>
                <a:gd name="adj1" fmla="val 13427665"/>
                <a:gd name="adj2" fmla="val 262605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89"/>
          <p:cNvGrpSpPr/>
          <p:nvPr/>
        </p:nvGrpSpPr>
        <p:grpSpPr>
          <a:xfrm>
            <a:off x="3899025" y="2334075"/>
            <a:ext cx="1361975" cy="1559600"/>
            <a:chOff x="3899025" y="2334075"/>
            <a:chExt cx="1361975" cy="1559600"/>
          </a:xfrm>
        </p:grpSpPr>
        <p:cxnSp>
          <p:nvCxnSpPr>
            <p:cNvPr id="1363" name="Google Shape;1363;p89"/>
            <p:cNvCxnSpPr/>
            <p:nvPr/>
          </p:nvCxnSpPr>
          <p:spPr>
            <a:xfrm>
              <a:off x="3904350" y="2339400"/>
              <a:ext cx="672000" cy="221100"/>
            </a:xfrm>
            <a:prstGeom prst="bentConnector3">
              <a:avLst>
                <a:gd name="adj1" fmla="val -79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4" name="Google Shape;1364;p89"/>
            <p:cNvCxnSpPr/>
            <p:nvPr/>
          </p:nvCxnSpPr>
          <p:spPr>
            <a:xfrm flipH="1">
              <a:off x="4576400" y="2334075"/>
              <a:ext cx="684600" cy="226500"/>
            </a:xfrm>
            <a:prstGeom prst="bentConnector3">
              <a:avLst>
                <a:gd name="adj1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5" name="Google Shape;1365;p89"/>
            <p:cNvCxnSpPr/>
            <p:nvPr/>
          </p:nvCxnSpPr>
          <p:spPr>
            <a:xfrm rot="10800000" flipH="1">
              <a:off x="3899025" y="3670175"/>
              <a:ext cx="677400" cy="223500"/>
            </a:xfrm>
            <a:prstGeom prst="bentConnector3">
              <a:avLst>
                <a:gd name="adj1" fmla="val 786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6" name="Google Shape;1366;p89"/>
            <p:cNvCxnSpPr/>
            <p:nvPr/>
          </p:nvCxnSpPr>
          <p:spPr>
            <a:xfrm rot="10800000">
              <a:off x="4576400" y="3670175"/>
              <a:ext cx="684600" cy="223500"/>
            </a:xfrm>
            <a:prstGeom prst="bentConnector3">
              <a:avLst>
                <a:gd name="adj1" fmla="val 77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9" name="Google Shape;1369;p89"/>
          <p:cNvSpPr txBox="1"/>
          <p:nvPr/>
        </p:nvSpPr>
        <p:spPr>
          <a:xfrm>
            <a:off x="1464725" y="1930084"/>
            <a:ext cx="19185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Abandoned carts &amp; Promotions</a:t>
            </a:r>
            <a:endParaRPr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370" name="Google Shape;1370;p89"/>
          <p:cNvSpPr txBox="1"/>
          <p:nvPr/>
        </p:nvSpPr>
        <p:spPr>
          <a:xfrm>
            <a:off x="5798962" y="4032826"/>
            <a:ext cx="2339214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Venture into contemporary romance or more Christian Lit.</a:t>
            </a:r>
            <a:endParaRPr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371" name="Google Shape;1371;p89"/>
          <p:cNvSpPr txBox="1"/>
          <p:nvPr/>
        </p:nvSpPr>
        <p:spPr>
          <a:xfrm>
            <a:off x="1451030" y="4073648"/>
            <a:ext cx="19185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Youth-specific Campains</a:t>
            </a:r>
            <a:endParaRPr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372" name="Google Shape;1372;p89"/>
          <p:cNvSpPr txBox="1"/>
          <p:nvPr/>
        </p:nvSpPr>
        <p:spPr>
          <a:xfrm>
            <a:off x="5711484" y="1933397"/>
            <a:ext cx="2158886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In-store Bible Study Sessions &amp; Christian Karaoke </a:t>
            </a:r>
            <a:endParaRPr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375" name="Google Shape;1375;p89"/>
          <p:cNvSpPr/>
          <p:nvPr/>
        </p:nvSpPr>
        <p:spPr>
          <a:xfrm>
            <a:off x="3929813" y="2473953"/>
            <a:ext cx="1282491" cy="1282515"/>
          </a:xfrm>
          <a:custGeom>
            <a:avLst/>
            <a:gdLst/>
            <a:ahLst/>
            <a:cxnLst/>
            <a:rect l="l" t="t" r="r" b="b"/>
            <a:pathLst>
              <a:path w="55078" h="55079" extrusionOk="0">
                <a:moveTo>
                  <a:pt x="27687" y="1"/>
                </a:moveTo>
                <a:cubicBezTo>
                  <a:pt x="12280" y="1"/>
                  <a:pt x="0" y="12281"/>
                  <a:pt x="0" y="27391"/>
                </a:cubicBezTo>
                <a:cubicBezTo>
                  <a:pt x="0" y="42524"/>
                  <a:pt x="12280" y="55078"/>
                  <a:pt x="27687" y="55078"/>
                </a:cubicBezTo>
                <a:cubicBezTo>
                  <a:pt x="42798" y="55078"/>
                  <a:pt x="55078" y="42524"/>
                  <a:pt x="55078" y="27391"/>
                </a:cubicBezTo>
                <a:cubicBezTo>
                  <a:pt x="55078" y="12281"/>
                  <a:pt x="42798" y="1"/>
                  <a:pt x="276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81" name="Google Shape;1381;p89"/>
          <p:cNvGrpSpPr/>
          <p:nvPr/>
        </p:nvGrpSpPr>
        <p:grpSpPr>
          <a:xfrm>
            <a:off x="3649473" y="1689293"/>
            <a:ext cx="1864318" cy="2851758"/>
            <a:chOff x="3462688" y="1418586"/>
            <a:chExt cx="2222072" cy="3398997"/>
          </a:xfrm>
        </p:grpSpPr>
        <p:sp>
          <p:nvSpPr>
            <p:cNvPr id="1382" name="Google Shape;1382;p89"/>
            <p:cNvSpPr/>
            <p:nvPr/>
          </p:nvSpPr>
          <p:spPr>
            <a:xfrm>
              <a:off x="5057038" y="1418586"/>
              <a:ext cx="627722" cy="627722"/>
            </a:xfrm>
            <a:custGeom>
              <a:avLst/>
              <a:gdLst/>
              <a:ahLst/>
              <a:cxnLst/>
              <a:rect l="l" t="t" r="r" b="b"/>
              <a:pathLst>
                <a:path w="29970" h="29970" extrusionOk="0">
                  <a:moveTo>
                    <a:pt x="14837" y="0"/>
                  </a:moveTo>
                  <a:cubicBezTo>
                    <a:pt x="6574" y="0"/>
                    <a:pt x="0" y="6574"/>
                    <a:pt x="0" y="14837"/>
                  </a:cubicBezTo>
                  <a:cubicBezTo>
                    <a:pt x="0" y="23122"/>
                    <a:pt x="6574" y="29970"/>
                    <a:pt x="14837" y="29970"/>
                  </a:cubicBezTo>
                  <a:cubicBezTo>
                    <a:pt x="23122" y="29970"/>
                    <a:pt x="29970" y="23122"/>
                    <a:pt x="29970" y="14837"/>
                  </a:cubicBezTo>
                  <a:cubicBezTo>
                    <a:pt x="29970" y="6574"/>
                    <a:pt x="23122" y="0"/>
                    <a:pt x="14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9"/>
            <p:cNvSpPr/>
            <p:nvPr/>
          </p:nvSpPr>
          <p:spPr>
            <a:xfrm>
              <a:off x="3462688" y="1418586"/>
              <a:ext cx="627722" cy="627722"/>
            </a:xfrm>
            <a:custGeom>
              <a:avLst/>
              <a:gdLst/>
              <a:ahLst/>
              <a:cxnLst/>
              <a:rect l="l" t="t" r="r" b="b"/>
              <a:pathLst>
                <a:path w="29970" h="29970" extrusionOk="0">
                  <a:moveTo>
                    <a:pt x="14837" y="0"/>
                  </a:moveTo>
                  <a:cubicBezTo>
                    <a:pt x="6574" y="0"/>
                    <a:pt x="0" y="6574"/>
                    <a:pt x="0" y="14837"/>
                  </a:cubicBezTo>
                  <a:cubicBezTo>
                    <a:pt x="0" y="23122"/>
                    <a:pt x="6574" y="29970"/>
                    <a:pt x="14837" y="29970"/>
                  </a:cubicBezTo>
                  <a:cubicBezTo>
                    <a:pt x="23122" y="29970"/>
                    <a:pt x="29970" y="23122"/>
                    <a:pt x="29970" y="14837"/>
                  </a:cubicBezTo>
                  <a:cubicBezTo>
                    <a:pt x="29970" y="6574"/>
                    <a:pt x="23122" y="0"/>
                    <a:pt x="14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89"/>
            <p:cNvSpPr/>
            <p:nvPr/>
          </p:nvSpPr>
          <p:spPr>
            <a:xfrm>
              <a:off x="5057038" y="4189861"/>
              <a:ext cx="627722" cy="627722"/>
            </a:xfrm>
            <a:custGeom>
              <a:avLst/>
              <a:gdLst/>
              <a:ahLst/>
              <a:cxnLst/>
              <a:rect l="l" t="t" r="r" b="b"/>
              <a:pathLst>
                <a:path w="29970" h="29970" extrusionOk="0">
                  <a:moveTo>
                    <a:pt x="14837" y="0"/>
                  </a:moveTo>
                  <a:cubicBezTo>
                    <a:pt x="6574" y="0"/>
                    <a:pt x="0" y="6574"/>
                    <a:pt x="0" y="14837"/>
                  </a:cubicBezTo>
                  <a:cubicBezTo>
                    <a:pt x="0" y="23122"/>
                    <a:pt x="6574" y="29970"/>
                    <a:pt x="14837" y="29970"/>
                  </a:cubicBezTo>
                  <a:cubicBezTo>
                    <a:pt x="23122" y="29970"/>
                    <a:pt x="29970" y="23122"/>
                    <a:pt x="29970" y="14837"/>
                  </a:cubicBezTo>
                  <a:cubicBezTo>
                    <a:pt x="29970" y="6574"/>
                    <a:pt x="23122" y="0"/>
                    <a:pt x="14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386;p89"/>
            <p:cNvSpPr/>
            <p:nvPr/>
          </p:nvSpPr>
          <p:spPr>
            <a:xfrm>
              <a:off x="3462688" y="4189861"/>
              <a:ext cx="627722" cy="627722"/>
            </a:xfrm>
            <a:custGeom>
              <a:avLst/>
              <a:gdLst/>
              <a:ahLst/>
              <a:cxnLst/>
              <a:rect l="l" t="t" r="r" b="b"/>
              <a:pathLst>
                <a:path w="29970" h="29970" extrusionOk="0">
                  <a:moveTo>
                    <a:pt x="14837" y="0"/>
                  </a:moveTo>
                  <a:cubicBezTo>
                    <a:pt x="6574" y="0"/>
                    <a:pt x="0" y="6574"/>
                    <a:pt x="0" y="14837"/>
                  </a:cubicBezTo>
                  <a:cubicBezTo>
                    <a:pt x="0" y="23122"/>
                    <a:pt x="6574" y="29970"/>
                    <a:pt x="14837" y="29970"/>
                  </a:cubicBezTo>
                  <a:cubicBezTo>
                    <a:pt x="23122" y="29970"/>
                    <a:pt x="29970" y="23122"/>
                    <a:pt x="29970" y="14837"/>
                  </a:cubicBezTo>
                  <a:cubicBezTo>
                    <a:pt x="29970" y="6574"/>
                    <a:pt x="23122" y="0"/>
                    <a:pt x="14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43" name="Google Shape;1443;p89"/>
          <p:cNvSpPr txBox="1"/>
          <p:nvPr/>
        </p:nvSpPr>
        <p:spPr>
          <a:xfrm>
            <a:off x="1283330" y="3768848"/>
            <a:ext cx="2086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TARGET YOUTH</a:t>
            </a:r>
            <a:endParaRPr sz="18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444" name="Google Shape;1444;p89"/>
          <p:cNvSpPr txBox="1"/>
          <p:nvPr/>
        </p:nvSpPr>
        <p:spPr>
          <a:xfrm>
            <a:off x="5803537" y="3728026"/>
            <a:ext cx="2086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INCREASE PRODUCTS</a:t>
            </a:r>
            <a:endParaRPr sz="18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445" name="Google Shape;1445;p89"/>
          <p:cNvSpPr txBox="1"/>
          <p:nvPr/>
        </p:nvSpPr>
        <p:spPr>
          <a:xfrm>
            <a:off x="5711484" y="1527875"/>
            <a:ext cx="2086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STORE EVENTS</a:t>
            </a:r>
            <a:endParaRPr sz="18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447" name="Google Shape;1447;p89"/>
          <p:cNvSpPr txBox="1"/>
          <p:nvPr/>
        </p:nvSpPr>
        <p:spPr>
          <a:xfrm>
            <a:off x="887700" y="1527875"/>
            <a:ext cx="2495525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EMAIL SUBSCRIPTIONS</a:t>
            </a:r>
            <a:endParaRPr sz="1800" dirty="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  <p:sp>
        <p:nvSpPr>
          <p:cNvPr id="1449" name="Google Shape;1449;p8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RECOMMENDATIONS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7384A-281B-1C31-F977-469FB204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10" y="1791064"/>
            <a:ext cx="329213" cy="323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C39948-AF57-41BB-EC48-290ABF41F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982" y="1776430"/>
            <a:ext cx="314999" cy="314999"/>
          </a:xfrm>
          <a:prstGeom prst="rect">
            <a:avLst/>
          </a:prstGeom>
        </p:spPr>
      </p:pic>
      <p:sp>
        <p:nvSpPr>
          <p:cNvPr id="12" name="Google Shape;2913;p120">
            <a:extLst>
              <a:ext uri="{FF2B5EF4-FFF2-40B4-BE49-F238E27FC236}">
                <a16:creationId xmlns:a16="http://schemas.microsoft.com/office/drawing/2014/main" id="{64E8EA51-A68E-DA89-16D1-BA89D3944AF2}"/>
              </a:ext>
            </a:extLst>
          </p:cNvPr>
          <p:cNvSpPr/>
          <p:nvPr/>
        </p:nvSpPr>
        <p:spPr>
          <a:xfrm>
            <a:off x="4247462" y="2808877"/>
            <a:ext cx="647191" cy="596748"/>
          </a:xfrm>
          <a:custGeom>
            <a:avLst/>
            <a:gdLst/>
            <a:ahLst/>
            <a:cxnLst/>
            <a:rect l="l" t="t" r="r" b="b"/>
            <a:pathLst>
              <a:path w="14686" h="14687" extrusionOk="0">
                <a:moveTo>
                  <a:pt x="2591" y="865"/>
                </a:moveTo>
                <a:lnTo>
                  <a:pt x="2591" y="2592"/>
                </a:lnTo>
                <a:lnTo>
                  <a:pt x="864" y="2592"/>
                </a:lnTo>
                <a:lnTo>
                  <a:pt x="864" y="865"/>
                </a:lnTo>
                <a:close/>
                <a:moveTo>
                  <a:pt x="13821" y="865"/>
                </a:moveTo>
                <a:lnTo>
                  <a:pt x="13821" y="2592"/>
                </a:lnTo>
                <a:lnTo>
                  <a:pt x="12094" y="2592"/>
                </a:lnTo>
                <a:lnTo>
                  <a:pt x="12094" y="865"/>
                </a:lnTo>
                <a:close/>
                <a:moveTo>
                  <a:pt x="6119" y="3780"/>
                </a:moveTo>
                <a:cubicBezTo>
                  <a:pt x="6066" y="3924"/>
                  <a:pt x="6011" y="4068"/>
                  <a:pt x="5939" y="4248"/>
                </a:cubicBezTo>
                <a:cubicBezTo>
                  <a:pt x="5795" y="4680"/>
                  <a:pt x="5687" y="5184"/>
                  <a:pt x="5615" y="5743"/>
                </a:cubicBezTo>
                <a:lnTo>
                  <a:pt x="3923" y="5743"/>
                </a:lnTo>
                <a:cubicBezTo>
                  <a:pt x="4355" y="4824"/>
                  <a:pt x="5147" y="4104"/>
                  <a:pt x="6119" y="3780"/>
                </a:cubicBezTo>
                <a:close/>
                <a:moveTo>
                  <a:pt x="7343" y="3583"/>
                </a:moveTo>
                <a:cubicBezTo>
                  <a:pt x="7397" y="3583"/>
                  <a:pt x="7666" y="3744"/>
                  <a:pt x="7918" y="4519"/>
                </a:cubicBezTo>
                <a:cubicBezTo>
                  <a:pt x="8045" y="4879"/>
                  <a:pt x="8134" y="5292"/>
                  <a:pt x="8206" y="5743"/>
                </a:cubicBezTo>
                <a:lnTo>
                  <a:pt x="6479" y="5743"/>
                </a:lnTo>
                <a:cubicBezTo>
                  <a:pt x="6551" y="5292"/>
                  <a:pt x="6641" y="4879"/>
                  <a:pt x="6767" y="4519"/>
                </a:cubicBezTo>
                <a:cubicBezTo>
                  <a:pt x="7019" y="3744"/>
                  <a:pt x="7289" y="3583"/>
                  <a:pt x="7343" y="3583"/>
                </a:cubicBezTo>
                <a:close/>
                <a:moveTo>
                  <a:pt x="8566" y="3780"/>
                </a:moveTo>
                <a:lnTo>
                  <a:pt x="8566" y="3780"/>
                </a:lnTo>
                <a:cubicBezTo>
                  <a:pt x="9521" y="4104"/>
                  <a:pt x="10313" y="4824"/>
                  <a:pt x="10745" y="5743"/>
                </a:cubicBezTo>
                <a:lnTo>
                  <a:pt x="9070" y="5743"/>
                </a:lnTo>
                <a:cubicBezTo>
                  <a:pt x="8998" y="5184"/>
                  <a:pt x="8890" y="4680"/>
                  <a:pt x="8746" y="4248"/>
                </a:cubicBezTo>
                <a:cubicBezTo>
                  <a:pt x="8674" y="4068"/>
                  <a:pt x="8621" y="3924"/>
                  <a:pt x="8566" y="3780"/>
                </a:cubicBezTo>
                <a:close/>
                <a:moveTo>
                  <a:pt x="5526" y="6606"/>
                </a:moveTo>
                <a:cubicBezTo>
                  <a:pt x="5526" y="6858"/>
                  <a:pt x="5507" y="7092"/>
                  <a:pt x="5507" y="7343"/>
                </a:cubicBezTo>
                <a:cubicBezTo>
                  <a:pt x="5507" y="7595"/>
                  <a:pt x="5526" y="7847"/>
                  <a:pt x="5526" y="8082"/>
                </a:cubicBezTo>
                <a:lnTo>
                  <a:pt x="3654" y="8082"/>
                </a:lnTo>
                <a:cubicBezTo>
                  <a:pt x="3599" y="7847"/>
                  <a:pt x="3582" y="7595"/>
                  <a:pt x="3582" y="7343"/>
                </a:cubicBezTo>
                <a:cubicBezTo>
                  <a:pt x="3582" y="7092"/>
                  <a:pt x="3599" y="6840"/>
                  <a:pt x="3654" y="6606"/>
                </a:cubicBezTo>
                <a:close/>
                <a:moveTo>
                  <a:pt x="8297" y="6606"/>
                </a:moveTo>
                <a:cubicBezTo>
                  <a:pt x="8297" y="6840"/>
                  <a:pt x="8314" y="7092"/>
                  <a:pt x="8314" y="7343"/>
                </a:cubicBezTo>
                <a:cubicBezTo>
                  <a:pt x="8314" y="7595"/>
                  <a:pt x="8297" y="7847"/>
                  <a:pt x="8297" y="8082"/>
                </a:cubicBezTo>
                <a:lnTo>
                  <a:pt x="6389" y="8082"/>
                </a:lnTo>
                <a:cubicBezTo>
                  <a:pt x="6389" y="7847"/>
                  <a:pt x="6371" y="7595"/>
                  <a:pt x="6371" y="7343"/>
                </a:cubicBezTo>
                <a:cubicBezTo>
                  <a:pt x="6371" y="7092"/>
                  <a:pt x="6389" y="6840"/>
                  <a:pt x="6389" y="6606"/>
                </a:cubicBezTo>
                <a:close/>
                <a:moveTo>
                  <a:pt x="11033" y="6606"/>
                </a:moveTo>
                <a:cubicBezTo>
                  <a:pt x="11086" y="6840"/>
                  <a:pt x="11105" y="7092"/>
                  <a:pt x="11105" y="7343"/>
                </a:cubicBezTo>
                <a:cubicBezTo>
                  <a:pt x="11105" y="7595"/>
                  <a:pt x="11086" y="7847"/>
                  <a:pt x="11033" y="8082"/>
                </a:cubicBezTo>
                <a:lnTo>
                  <a:pt x="9142" y="8082"/>
                </a:lnTo>
                <a:cubicBezTo>
                  <a:pt x="9161" y="7847"/>
                  <a:pt x="9178" y="7595"/>
                  <a:pt x="9178" y="7343"/>
                </a:cubicBezTo>
                <a:cubicBezTo>
                  <a:pt x="9178" y="7092"/>
                  <a:pt x="9161" y="6858"/>
                  <a:pt x="9142" y="6606"/>
                </a:cubicBezTo>
                <a:close/>
                <a:moveTo>
                  <a:pt x="5615" y="8946"/>
                </a:moveTo>
                <a:cubicBezTo>
                  <a:pt x="5687" y="9503"/>
                  <a:pt x="5795" y="10007"/>
                  <a:pt x="5939" y="10439"/>
                </a:cubicBezTo>
                <a:cubicBezTo>
                  <a:pt x="6011" y="10619"/>
                  <a:pt x="6066" y="10782"/>
                  <a:pt x="6119" y="10907"/>
                </a:cubicBezTo>
                <a:cubicBezTo>
                  <a:pt x="5147" y="10583"/>
                  <a:pt x="4355" y="9863"/>
                  <a:pt x="3923" y="8946"/>
                </a:cubicBezTo>
                <a:close/>
                <a:moveTo>
                  <a:pt x="10745" y="8946"/>
                </a:moveTo>
                <a:cubicBezTo>
                  <a:pt x="10313" y="9863"/>
                  <a:pt x="9521" y="10583"/>
                  <a:pt x="8566" y="10907"/>
                </a:cubicBezTo>
                <a:cubicBezTo>
                  <a:pt x="8621" y="10782"/>
                  <a:pt x="8674" y="10619"/>
                  <a:pt x="8746" y="10439"/>
                </a:cubicBezTo>
                <a:cubicBezTo>
                  <a:pt x="8890" y="10007"/>
                  <a:pt x="8998" y="9503"/>
                  <a:pt x="9070" y="8946"/>
                </a:cubicBezTo>
                <a:close/>
                <a:moveTo>
                  <a:pt x="8206" y="8946"/>
                </a:moveTo>
                <a:cubicBezTo>
                  <a:pt x="8134" y="9395"/>
                  <a:pt x="8045" y="9810"/>
                  <a:pt x="7918" y="10170"/>
                </a:cubicBezTo>
                <a:cubicBezTo>
                  <a:pt x="7666" y="10961"/>
                  <a:pt x="7397" y="11105"/>
                  <a:pt x="7343" y="11105"/>
                </a:cubicBezTo>
                <a:cubicBezTo>
                  <a:pt x="7289" y="11105"/>
                  <a:pt x="7019" y="10961"/>
                  <a:pt x="6767" y="10170"/>
                </a:cubicBezTo>
                <a:cubicBezTo>
                  <a:pt x="6641" y="9810"/>
                  <a:pt x="6551" y="9395"/>
                  <a:pt x="6479" y="8946"/>
                </a:cubicBezTo>
                <a:close/>
                <a:moveTo>
                  <a:pt x="2591" y="12095"/>
                </a:moveTo>
                <a:lnTo>
                  <a:pt x="2591" y="13822"/>
                </a:lnTo>
                <a:lnTo>
                  <a:pt x="864" y="13822"/>
                </a:lnTo>
                <a:lnTo>
                  <a:pt x="864" y="12095"/>
                </a:lnTo>
                <a:close/>
                <a:moveTo>
                  <a:pt x="13821" y="12095"/>
                </a:moveTo>
                <a:lnTo>
                  <a:pt x="13821" y="13822"/>
                </a:lnTo>
                <a:lnTo>
                  <a:pt x="12094" y="13822"/>
                </a:lnTo>
                <a:lnTo>
                  <a:pt x="12094" y="12095"/>
                </a:lnTo>
                <a:close/>
                <a:moveTo>
                  <a:pt x="0" y="1"/>
                </a:moveTo>
                <a:lnTo>
                  <a:pt x="0" y="3439"/>
                </a:lnTo>
                <a:lnTo>
                  <a:pt x="2843" y="3439"/>
                </a:lnTo>
                <a:lnTo>
                  <a:pt x="3779" y="4392"/>
                </a:lnTo>
                <a:cubicBezTo>
                  <a:pt x="3114" y="5203"/>
                  <a:pt x="2718" y="6228"/>
                  <a:pt x="2718" y="7343"/>
                </a:cubicBezTo>
                <a:cubicBezTo>
                  <a:pt x="2718" y="8459"/>
                  <a:pt x="3114" y="9503"/>
                  <a:pt x="3779" y="10295"/>
                </a:cubicBezTo>
                <a:lnTo>
                  <a:pt x="2843" y="11249"/>
                </a:lnTo>
                <a:lnTo>
                  <a:pt x="0" y="11249"/>
                </a:lnTo>
                <a:lnTo>
                  <a:pt x="0" y="14686"/>
                </a:lnTo>
                <a:lnTo>
                  <a:pt x="3438" y="14686"/>
                </a:lnTo>
                <a:lnTo>
                  <a:pt x="3438" y="11843"/>
                </a:lnTo>
                <a:lnTo>
                  <a:pt x="4391" y="10907"/>
                </a:lnTo>
                <a:cubicBezTo>
                  <a:pt x="5183" y="11573"/>
                  <a:pt x="6227" y="11969"/>
                  <a:pt x="7343" y="11969"/>
                </a:cubicBezTo>
                <a:cubicBezTo>
                  <a:pt x="8458" y="11969"/>
                  <a:pt x="9485" y="11573"/>
                  <a:pt x="10294" y="10907"/>
                </a:cubicBezTo>
                <a:lnTo>
                  <a:pt x="11248" y="11843"/>
                </a:lnTo>
                <a:lnTo>
                  <a:pt x="11248" y="14686"/>
                </a:lnTo>
                <a:lnTo>
                  <a:pt x="14685" y="14686"/>
                </a:lnTo>
                <a:lnTo>
                  <a:pt x="14685" y="11249"/>
                </a:lnTo>
                <a:lnTo>
                  <a:pt x="11842" y="11249"/>
                </a:lnTo>
                <a:lnTo>
                  <a:pt x="10906" y="10295"/>
                </a:lnTo>
                <a:cubicBezTo>
                  <a:pt x="11572" y="9503"/>
                  <a:pt x="11968" y="8459"/>
                  <a:pt x="11968" y="7343"/>
                </a:cubicBezTo>
                <a:cubicBezTo>
                  <a:pt x="11968" y="6228"/>
                  <a:pt x="11572" y="5203"/>
                  <a:pt x="10906" y="4392"/>
                </a:cubicBezTo>
                <a:lnTo>
                  <a:pt x="11842" y="3439"/>
                </a:lnTo>
                <a:lnTo>
                  <a:pt x="14685" y="3439"/>
                </a:lnTo>
                <a:lnTo>
                  <a:pt x="14685" y="1"/>
                </a:lnTo>
                <a:lnTo>
                  <a:pt x="11248" y="1"/>
                </a:lnTo>
                <a:lnTo>
                  <a:pt x="11248" y="2844"/>
                </a:lnTo>
                <a:lnTo>
                  <a:pt x="10294" y="3780"/>
                </a:lnTo>
                <a:cubicBezTo>
                  <a:pt x="9485" y="3115"/>
                  <a:pt x="8458" y="2719"/>
                  <a:pt x="7343" y="2719"/>
                </a:cubicBezTo>
                <a:cubicBezTo>
                  <a:pt x="6227" y="2719"/>
                  <a:pt x="5183" y="3115"/>
                  <a:pt x="4391" y="3780"/>
                </a:cubicBezTo>
                <a:lnTo>
                  <a:pt x="3438" y="2844"/>
                </a:lnTo>
                <a:lnTo>
                  <a:pt x="3438" y="1"/>
                </a:ln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769;p120">
            <a:extLst>
              <a:ext uri="{FF2B5EF4-FFF2-40B4-BE49-F238E27FC236}">
                <a16:creationId xmlns:a16="http://schemas.microsoft.com/office/drawing/2014/main" id="{6AFB634B-60EC-DD10-ACFD-2A1A3A6BCAA2}"/>
              </a:ext>
            </a:extLst>
          </p:cNvPr>
          <p:cNvSpPr/>
          <p:nvPr/>
        </p:nvSpPr>
        <p:spPr>
          <a:xfrm>
            <a:off x="5069807" y="4096188"/>
            <a:ext cx="352940" cy="359233"/>
          </a:xfrm>
          <a:custGeom>
            <a:avLst/>
            <a:gdLst/>
            <a:ahLst/>
            <a:cxnLst/>
            <a:rect l="l" t="t" r="r" b="b"/>
            <a:pathLst>
              <a:path w="13067" h="13300" extrusionOk="0">
                <a:moveTo>
                  <a:pt x="6533" y="774"/>
                </a:moveTo>
                <a:cubicBezTo>
                  <a:pt x="6767" y="774"/>
                  <a:pt x="6965" y="972"/>
                  <a:pt x="6965" y="1206"/>
                </a:cubicBezTo>
                <a:cubicBezTo>
                  <a:pt x="6965" y="1458"/>
                  <a:pt x="6767" y="1638"/>
                  <a:pt x="6533" y="1638"/>
                </a:cubicBezTo>
                <a:cubicBezTo>
                  <a:pt x="6281" y="1638"/>
                  <a:pt x="6101" y="1458"/>
                  <a:pt x="6101" y="1206"/>
                </a:cubicBezTo>
                <a:cubicBezTo>
                  <a:pt x="6101" y="972"/>
                  <a:pt x="6281" y="774"/>
                  <a:pt x="6533" y="774"/>
                </a:cubicBezTo>
                <a:close/>
                <a:moveTo>
                  <a:pt x="3329" y="1818"/>
                </a:moveTo>
                <a:cubicBezTo>
                  <a:pt x="3473" y="1818"/>
                  <a:pt x="3600" y="1872"/>
                  <a:pt x="3689" y="1998"/>
                </a:cubicBezTo>
                <a:cubicBezTo>
                  <a:pt x="3833" y="2178"/>
                  <a:pt x="3780" y="2465"/>
                  <a:pt x="3581" y="2609"/>
                </a:cubicBezTo>
                <a:cubicBezTo>
                  <a:pt x="3508" y="2654"/>
                  <a:pt x="3423" y="2686"/>
                  <a:pt x="3325" y="2686"/>
                </a:cubicBezTo>
                <a:cubicBezTo>
                  <a:pt x="3303" y="2686"/>
                  <a:pt x="3280" y="2685"/>
                  <a:pt x="3257" y="2681"/>
                </a:cubicBezTo>
                <a:cubicBezTo>
                  <a:pt x="3149" y="2664"/>
                  <a:pt x="3041" y="2592"/>
                  <a:pt x="2988" y="2501"/>
                </a:cubicBezTo>
                <a:cubicBezTo>
                  <a:pt x="2844" y="2304"/>
                  <a:pt x="2880" y="2034"/>
                  <a:pt x="3077" y="1890"/>
                </a:cubicBezTo>
                <a:cubicBezTo>
                  <a:pt x="3149" y="1836"/>
                  <a:pt x="3240" y="1818"/>
                  <a:pt x="3329" y="1818"/>
                </a:cubicBezTo>
                <a:close/>
                <a:moveTo>
                  <a:pt x="9740" y="1808"/>
                </a:moveTo>
                <a:cubicBezTo>
                  <a:pt x="9826" y="1808"/>
                  <a:pt x="9912" y="1834"/>
                  <a:pt x="9988" y="1890"/>
                </a:cubicBezTo>
                <a:cubicBezTo>
                  <a:pt x="10187" y="2034"/>
                  <a:pt x="10223" y="2304"/>
                  <a:pt x="10079" y="2501"/>
                </a:cubicBezTo>
                <a:cubicBezTo>
                  <a:pt x="10007" y="2592"/>
                  <a:pt x="9916" y="2664"/>
                  <a:pt x="9791" y="2681"/>
                </a:cubicBezTo>
                <a:cubicBezTo>
                  <a:pt x="9771" y="2685"/>
                  <a:pt x="9751" y="2686"/>
                  <a:pt x="9730" y="2686"/>
                </a:cubicBezTo>
                <a:cubicBezTo>
                  <a:pt x="9638" y="2686"/>
                  <a:pt x="9540" y="2654"/>
                  <a:pt x="9467" y="2609"/>
                </a:cubicBezTo>
                <a:cubicBezTo>
                  <a:pt x="9268" y="2465"/>
                  <a:pt x="9232" y="2178"/>
                  <a:pt x="9376" y="1998"/>
                </a:cubicBezTo>
                <a:cubicBezTo>
                  <a:pt x="9465" y="1876"/>
                  <a:pt x="9602" y="1808"/>
                  <a:pt x="9740" y="1808"/>
                </a:cubicBezTo>
                <a:close/>
                <a:moveTo>
                  <a:pt x="1341" y="4528"/>
                </a:moveTo>
                <a:cubicBezTo>
                  <a:pt x="1393" y="4528"/>
                  <a:pt x="1445" y="4537"/>
                  <a:pt x="1494" y="4553"/>
                </a:cubicBezTo>
                <a:cubicBezTo>
                  <a:pt x="1602" y="4589"/>
                  <a:pt x="1692" y="4661"/>
                  <a:pt x="1746" y="4769"/>
                </a:cubicBezTo>
                <a:cubicBezTo>
                  <a:pt x="1800" y="4877"/>
                  <a:pt x="1818" y="4985"/>
                  <a:pt x="1782" y="5093"/>
                </a:cubicBezTo>
                <a:cubicBezTo>
                  <a:pt x="1746" y="5220"/>
                  <a:pt x="1656" y="5309"/>
                  <a:pt x="1548" y="5364"/>
                </a:cubicBezTo>
                <a:cubicBezTo>
                  <a:pt x="1499" y="5393"/>
                  <a:pt x="1438" y="5406"/>
                  <a:pt x="1376" y="5406"/>
                </a:cubicBezTo>
                <a:cubicBezTo>
                  <a:pt x="1325" y="5406"/>
                  <a:pt x="1273" y="5397"/>
                  <a:pt x="1224" y="5381"/>
                </a:cubicBezTo>
                <a:cubicBezTo>
                  <a:pt x="990" y="5309"/>
                  <a:pt x="864" y="5057"/>
                  <a:pt x="936" y="4824"/>
                </a:cubicBezTo>
                <a:cubicBezTo>
                  <a:pt x="972" y="4716"/>
                  <a:pt x="1062" y="4625"/>
                  <a:pt x="1152" y="4572"/>
                </a:cubicBezTo>
                <a:cubicBezTo>
                  <a:pt x="1212" y="4542"/>
                  <a:pt x="1277" y="4528"/>
                  <a:pt x="1341" y="4528"/>
                </a:cubicBezTo>
                <a:close/>
                <a:moveTo>
                  <a:pt x="11698" y="4536"/>
                </a:moveTo>
                <a:cubicBezTo>
                  <a:pt x="11770" y="4536"/>
                  <a:pt x="11842" y="4553"/>
                  <a:pt x="11896" y="4572"/>
                </a:cubicBezTo>
                <a:cubicBezTo>
                  <a:pt x="12004" y="4625"/>
                  <a:pt x="12076" y="4716"/>
                  <a:pt x="12111" y="4824"/>
                </a:cubicBezTo>
                <a:cubicBezTo>
                  <a:pt x="12183" y="5057"/>
                  <a:pt x="12058" y="5309"/>
                  <a:pt x="11842" y="5381"/>
                </a:cubicBezTo>
                <a:cubicBezTo>
                  <a:pt x="11794" y="5397"/>
                  <a:pt x="11741" y="5406"/>
                  <a:pt x="11688" y="5406"/>
                </a:cubicBezTo>
                <a:cubicBezTo>
                  <a:pt x="11624" y="5406"/>
                  <a:pt x="11559" y="5393"/>
                  <a:pt x="11500" y="5364"/>
                </a:cubicBezTo>
                <a:cubicBezTo>
                  <a:pt x="11392" y="5309"/>
                  <a:pt x="11320" y="5220"/>
                  <a:pt x="11284" y="5093"/>
                </a:cubicBezTo>
                <a:cubicBezTo>
                  <a:pt x="11248" y="4985"/>
                  <a:pt x="11266" y="4877"/>
                  <a:pt x="11320" y="4769"/>
                </a:cubicBezTo>
                <a:cubicBezTo>
                  <a:pt x="11374" y="4661"/>
                  <a:pt x="11464" y="4589"/>
                  <a:pt x="11572" y="4553"/>
                </a:cubicBezTo>
                <a:cubicBezTo>
                  <a:pt x="11608" y="4536"/>
                  <a:pt x="11662" y="4536"/>
                  <a:pt x="11698" y="4536"/>
                </a:cubicBezTo>
                <a:close/>
                <a:moveTo>
                  <a:pt x="6533" y="5544"/>
                </a:moveTo>
                <a:cubicBezTo>
                  <a:pt x="6893" y="5544"/>
                  <a:pt x="7180" y="5832"/>
                  <a:pt x="7180" y="6191"/>
                </a:cubicBezTo>
                <a:cubicBezTo>
                  <a:pt x="7180" y="6551"/>
                  <a:pt x="6893" y="6857"/>
                  <a:pt x="6533" y="6857"/>
                </a:cubicBezTo>
                <a:cubicBezTo>
                  <a:pt x="6173" y="6857"/>
                  <a:pt x="5885" y="6551"/>
                  <a:pt x="5885" y="6191"/>
                </a:cubicBezTo>
                <a:cubicBezTo>
                  <a:pt x="5885" y="5832"/>
                  <a:pt x="6173" y="5544"/>
                  <a:pt x="6533" y="5544"/>
                </a:cubicBezTo>
                <a:close/>
                <a:moveTo>
                  <a:pt x="6533" y="3996"/>
                </a:moveTo>
                <a:cubicBezTo>
                  <a:pt x="7991" y="3996"/>
                  <a:pt x="9196" y="5184"/>
                  <a:pt x="9196" y="6641"/>
                </a:cubicBezTo>
                <a:cubicBezTo>
                  <a:pt x="9196" y="7360"/>
                  <a:pt x="8908" y="8008"/>
                  <a:pt x="8459" y="8476"/>
                </a:cubicBezTo>
                <a:cubicBezTo>
                  <a:pt x="8368" y="7936"/>
                  <a:pt x="8044" y="7451"/>
                  <a:pt x="7595" y="7163"/>
                </a:cubicBezTo>
                <a:cubicBezTo>
                  <a:pt x="7811" y="6911"/>
                  <a:pt x="7955" y="6569"/>
                  <a:pt x="7955" y="6191"/>
                </a:cubicBezTo>
                <a:cubicBezTo>
                  <a:pt x="7955" y="5417"/>
                  <a:pt x="7324" y="4769"/>
                  <a:pt x="6533" y="4769"/>
                </a:cubicBezTo>
                <a:cubicBezTo>
                  <a:pt x="5741" y="4769"/>
                  <a:pt x="5093" y="5417"/>
                  <a:pt x="5093" y="6191"/>
                </a:cubicBezTo>
                <a:cubicBezTo>
                  <a:pt x="5093" y="6569"/>
                  <a:pt x="5237" y="6911"/>
                  <a:pt x="5472" y="7163"/>
                </a:cubicBezTo>
                <a:cubicBezTo>
                  <a:pt x="5021" y="7451"/>
                  <a:pt x="4697" y="7936"/>
                  <a:pt x="4608" y="8476"/>
                </a:cubicBezTo>
                <a:cubicBezTo>
                  <a:pt x="4157" y="8008"/>
                  <a:pt x="3869" y="7360"/>
                  <a:pt x="3869" y="6641"/>
                </a:cubicBezTo>
                <a:cubicBezTo>
                  <a:pt x="3869" y="5184"/>
                  <a:pt x="5057" y="3996"/>
                  <a:pt x="6533" y="3996"/>
                </a:cubicBezTo>
                <a:close/>
                <a:moveTo>
                  <a:pt x="1350" y="7883"/>
                </a:moveTo>
                <a:cubicBezTo>
                  <a:pt x="1422" y="7883"/>
                  <a:pt x="1494" y="7900"/>
                  <a:pt x="1548" y="7936"/>
                </a:cubicBezTo>
                <a:cubicBezTo>
                  <a:pt x="1656" y="7991"/>
                  <a:pt x="1746" y="8080"/>
                  <a:pt x="1782" y="8188"/>
                </a:cubicBezTo>
                <a:cubicBezTo>
                  <a:pt x="1818" y="8296"/>
                  <a:pt x="1800" y="8423"/>
                  <a:pt x="1746" y="8531"/>
                </a:cubicBezTo>
                <a:cubicBezTo>
                  <a:pt x="1692" y="8639"/>
                  <a:pt x="1602" y="8711"/>
                  <a:pt x="1494" y="8747"/>
                </a:cubicBezTo>
                <a:cubicBezTo>
                  <a:pt x="1456" y="8760"/>
                  <a:pt x="1416" y="8765"/>
                  <a:pt x="1375" y="8765"/>
                </a:cubicBezTo>
                <a:cubicBezTo>
                  <a:pt x="1300" y="8765"/>
                  <a:pt x="1222" y="8745"/>
                  <a:pt x="1152" y="8711"/>
                </a:cubicBezTo>
                <a:cubicBezTo>
                  <a:pt x="1062" y="8656"/>
                  <a:pt x="972" y="8567"/>
                  <a:pt x="936" y="8459"/>
                </a:cubicBezTo>
                <a:cubicBezTo>
                  <a:pt x="864" y="8243"/>
                  <a:pt x="990" y="7991"/>
                  <a:pt x="1224" y="7919"/>
                </a:cubicBezTo>
                <a:cubicBezTo>
                  <a:pt x="1260" y="7900"/>
                  <a:pt x="1314" y="7883"/>
                  <a:pt x="1350" y="7883"/>
                </a:cubicBezTo>
                <a:close/>
                <a:moveTo>
                  <a:pt x="11698" y="7883"/>
                </a:moveTo>
                <a:cubicBezTo>
                  <a:pt x="11752" y="7883"/>
                  <a:pt x="11788" y="7900"/>
                  <a:pt x="11842" y="7919"/>
                </a:cubicBezTo>
                <a:cubicBezTo>
                  <a:pt x="12058" y="7991"/>
                  <a:pt x="12183" y="8243"/>
                  <a:pt x="12111" y="8459"/>
                </a:cubicBezTo>
                <a:cubicBezTo>
                  <a:pt x="12076" y="8567"/>
                  <a:pt x="12004" y="8656"/>
                  <a:pt x="11896" y="8711"/>
                </a:cubicBezTo>
                <a:cubicBezTo>
                  <a:pt x="11838" y="8745"/>
                  <a:pt x="11764" y="8765"/>
                  <a:pt x="11690" y="8765"/>
                </a:cubicBezTo>
                <a:cubicBezTo>
                  <a:pt x="11650" y="8765"/>
                  <a:pt x="11610" y="8760"/>
                  <a:pt x="11572" y="8747"/>
                </a:cubicBezTo>
                <a:cubicBezTo>
                  <a:pt x="11464" y="8711"/>
                  <a:pt x="11374" y="8639"/>
                  <a:pt x="11320" y="8531"/>
                </a:cubicBezTo>
                <a:cubicBezTo>
                  <a:pt x="11266" y="8423"/>
                  <a:pt x="11248" y="8296"/>
                  <a:pt x="11284" y="8188"/>
                </a:cubicBezTo>
                <a:cubicBezTo>
                  <a:pt x="11320" y="8080"/>
                  <a:pt x="11392" y="7991"/>
                  <a:pt x="11500" y="7936"/>
                </a:cubicBezTo>
                <a:cubicBezTo>
                  <a:pt x="11572" y="7900"/>
                  <a:pt x="11626" y="7883"/>
                  <a:pt x="11698" y="7883"/>
                </a:cubicBezTo>
                <a:close/>
                <a:moveTo>
                  <a:pt x="6533" y="7631"/>
                </a:moveTo>
                <a:cubicBezTo>
                  <a:pt x="7180" y="7631"/>
                  <a:pt x="7703" y="8152"/>
                  <a:pt x="7703" y="8800"/>
                </a:cubicBezTo>
                <a:lnTo>
                  <a:pt x="7703" y="9035"/>
                </a:lnTo>
                <a:cubicBezTo>
                  <a:pt x="7343" y="9215"/>
                  <a:pt x="6947" y="9304"/>
                  <a:pt x="6533" y="9304"/>
                </a:cubicBezTo>
                <a:cubicBezTo>
                  <a:pt x="6119" y="9304"/>
                  <a:pt x="5705" y="9215"/>
                  <a:pt x="5364" y="9035"/>
                </a:cubicBezTo>
                <a:lnTo>
                  <a:pt x="5364" y="8800"/>
                </a:lnTo>
                <a:cubicBezTo>
                  <a:pt x="5364" y="8152"/>
                  <a:pt x="5885" y="7631"/>
                  <a:pt x="6533" y="7631"/>
                </a:cubicBezTo>
                <a:close/>
                <a:moveTo>
                  <a:pt x="3329" y="10619"/>
                </a:moveTo>
                <a:cubicBezTo>
                  <a:pt x="3420" y="10619"/>
                  <a:pt x="3509" y="10636"/>
                  <a:pt x="3581" y="10691"/>
                </a:cubicBezTo>
                <a:cubicBezTo>
                  <a:pt x="3780" y="10835"/>
                  <a:pt x="3833" y="11104"/>
                  <a:pt x="3689" y="11302"/>
                </a:cubicBezTo>
                <a:cubicBezTo>
                  <a:pt x="3604" y="11419"/>
                  <a:pt x="3475" y="11479"/>
                  <a:pt x="3343" y="11479"/>
                </a:cubicBezTo>
                <a:cubicBezTo>
                  <a:pt x="3251" y="11479"/>
                  <a:pt x="3158" y="11451"/>
                  <a:pt x="3077" y="11392"/>
                </a:cubicBezTo>
                <a:cubicBezTo>
                  <a:pt x="2880" y="11266"/>
                  <a:pt x="2844" y="10978"/>
                  <a:pt x="2988" y="10799"/>
                </a:cubicBezTo>
                <a:cubicBezTo>
                  <a:pt x="3041" y="10691"/>
                  <a:pt x="3149" y="10636"/>
                  <a:pt x="3257" y="10619"/>
                </a:cubicBezTo>
                <a:close/>
                <a:moveTo>
                  <a:pt x="9791" y="10619"/>
                </a:moveTo>
                <a:cubicBezTo>
                  <a:pt x="9916" y="10636"/>
                  <a:pt x="10007" y="10691"/>
                  <a:pt x="10079" y="10799"/>
                </a:cubicBezTo>
                <a:cubicBezTo>
                  <a:pt x="10223" y="10978"/>
                  <a:pt x="10187" y="11266"/>
                  <a:pt x="9988" y="11392"/>
                </a:cubicBezTo>
                <a:cubicBezTo>
                  <a:pt x="9907" y="11451"/>
                  <a:pt x="9814" y="11479"/>
                  <a:pt x="9723" y="11479"/>
                </a:cubicBezTo>
                <a:cubicBezTo>
                  <a:pt x="9591" y="11479"/>
                  <a:pt x="9461" y="11419"/>
                  <a:pt x="9376" y="11302"/>
                </a:cubicBezTo>
                <a:cubicBezTo>
                  <a:pt x="9232" y="11104"/>
                  <a:pt x="9268" y="10835"/>
                  <a:pt x="9467" y="10691"/>
                </a:cubicBezTo>
                <a:cubicBezTo>
                  <a:pt x="9539" y="10636"/>
                  <a:pt x="9628" y="10619"/>
                  <a:pt x="9719" y="10619"/>
                </a:cubicBezTo>
                <a:close/>
                <a:moveTo>
                  <a:pt x="6533" y="11644"/>
                </a:moveTo>
                <a:cubicBezTo>
                  <a:pt x="6767" y="11644"/>
                  <a:pt x="6965" y="11842"/>
                  <a:pt x="6965" y="12094"/>
                </a:cubicBezTo>
                <a:cubicBezTo>
                  <a:pt x="6965" y="12328"/>
                  <a:pt x="6767" y="12526"/>
                  <a:pt x="6533" y="12526"/>
                </a:cubicBezTo>
                <a:cubicBezTo>
                  <a:pt x="6281" y="12526"/>
                  <a:pt x="6101" y="12328"/>
                  <a:pt x="6101" y="12094"/>
                </a:cubicBezTo>
                <a:cubicBezTo>
                  <a:pt x="6101" y="11842"/>
                  <a:pt x="6281" y="11644"/>
                  <a:pt x="6533" y="11644"/>
                </a:cubicBezTo>
                <a:close/>
                <a:moveTo>
                  <a:pt x="6533" y="1"/>
                </a:moveTo>
                <a:cubicBezTo>
                  <a:pt x="5867" y="1"/>
                  <a:pt x="5309" y="541"/>
                  <a:pt x="5309" y="1206"/>
                </a:cubicBezTo>
                <a:cubicBezTo>
                  <a:pt x="5309" y="1746"/>
                  <a:pt x="5669" y="2196"/>
                  <a:pt x="6137" y="2357"/>
                </a:cubicBezTo>
                <a:lnTo>
                  <a:pt x="6137" y="3221"/>
                </a:lnTo>
                <a:cubicBezTo>
                  <a:pt x="5669" y="3276"/>
                  <a:pt x="5237" y="3437"/>
                  <a:pt x="4841" y="3653"/>
                </a:cubicBezTo>
                <a:lnTo>
                  <a:pt x="4320" y="2952"/>
                </a:lnTo>
                <a:cubicBezTo>
                  <a:pt x="4625" y="2537"/>
                  <a:pt x="4625" y="1962"/>
                  <a:pt x="4320" y="1530"/>
                </a:cubicBezTo>
                <a:cubicBezTo>
                  <a:pt x="4081" y="1203"/>
                  <a:pt x="3710" y="1029"/>
                  <a:pt x="3335" y="1029"/>
                </a:cubicBezTo>
                <a:cubicBezTo>
                  <a:pt x="3089" y="1029"/>
                  <a:pt x="2842" y="1104"/>
                  <a:pt x="2628" y="1260"/>
                </a:cubicBezTo>
                <a:cubicBezTo>
                  <a:pt x="2069" y="1656"/>
                  <a:pt x="1962" y="2412"/>
                  <a:pt x="2357" y="2969"/>
                </a:cubicBezTo>
                <a:cubicBezTo>
                  <a:pt x="2537" y="3221"/>
                  <a:pt x="2825" y="3401"/>
                  <a:pt x="3149" y="3456"/>
                </a:cubicBezTo>
                <a:lnTo>
                  <a:pt x="3329" y="3456"/>
                </a:lnTo>
                <a:cubicBezTo>
                  <a:pt x="3456" y="3456"/>
                  <a:pt x="3581" y="3437"/>
                  <a:pt x="3689" y="3401"/>
                </a:cubicBezTo>
                <a:lnTo>
                  <a:pt x="4212" y="4104"/>
                </a:lnTo>
                <a:cubicBezTo>
                  <a:pt x="3869" y="4428"/>
                  <a:pt x="3600" y="4805"/>
                  <a:pt x="3401" y="5220"/>
                </a:cubicBezTo>
                <a:lnTo>
                  <a:pt x="2573" y="4949"/>
                </a:lnTo>
                <a:cubicBezTo>
                  <a:pt x="2573" y="4769"/>
                  <a:pt x="2520" y="4589"/>
                  <a:pt x="2448" y="4409"/>
                </a:cubicBezTo>
                <a:cubicBezTo>
                  <a:pt x="2285" y="4121"/>
                  <a:pt x="2052" y="3905"/>
                  <a:pt x="1728" y="3816"/>
                </a:cubicBezTo>
                <a:cubicBezTo>
                  <a:pt x="1607" y="3773"/>
                  <a:pt x="1484" y="3753"/>
                  <a:pt x="1361" y="3753"/>
                </a:cubicBezTo>
                <a:cubicBezTo>
                  <a:pt x="1172" y="3753"/>
                  <a:pt x="984" y="3801"/>
                  <a:pt x="810" y="3888"/>
                </a:cubicBezTo>
                <a:cubicBezTo>
                  <a:pt x="522" y="4032"/>
                  <a:pt x="306" y="4284"/>
                  <a:pt x="198" y="4589"/>
                </a:cubicBezTo>
                <a:cubicBezTo>
                  <a:pt x="1" y="5237"/>
                  <a:pt x="342" y="5921"/>
                  <a:pt x="990" y="6119"/>
                </a:cubicBezTo>
                <a:cubicBezTo>
                  <a:pt x="1098" y="6155"/>
                  <a:pt x="1242" y="6191"/>
                  <a:pt x="1368" y="6191"/>
                </a:cubicBezTo>
                <a:cubicBezTo>
                  <a:pt x="1548" y="6191"/>
                  <a:pt x="1746" y="6137"/>
                  <a:pt x="1908" y="6047"/>
                </a:cubicBezTo>
                <a:cubicBezTo>
                  <a:pt x="2088" y="5957"/>
                  <a:pt x="2232" y="5849"/>
                  <a:pt x="2340" y="5688"/>
                </a:cubicBezTo>
                <a:lnTo>
                  <a:pt x="3149" y="5957"/>
                </a:lnTo>
                <a:cubicBezTo>
                  <a:pt x="3113" y="6191"/>
                  <a:pt x="3096" y="6407"/>
                  <a:pt x="3096" y="6641"/>
                </a:cubicBezTo>
                <a:cubicBezTo>
                  <a:pt x="3096" y="6875"/>
                  <a:pt x="3113" y="7109"/>
                  <a:pt x="3149" y="7325"/>
                </a:cubicBezTo>
                <a:lnTo>
                  <a:pt x="2340" y="7595"/>
                </a:lnTo>
                <a:cubicBezTo>
                  <a:pt x="2232" y="7451"/>
                  <a:pt x="2088" y="7325"/>
                  <a:pt x="1908" y="7253"/>
                </a:cubicBezTo>
                <a:cubicBezTo>
                  <a:pt x="1733" y="7154"/>
                  <a:pt x="1544" y="7109"/>
                  <a:pt x="1354" y="7109"/>
                </a:cubicBezTo>
                <a:cubicBezTo>
                  <a:pt x="1232" y="7109"/>
                  <a:pt x="1110" y="7128"/>
                  <a:pt x="990" y="7163"/>
                </a:cubicBezTo>
                <a:cubicBezTo>
                  <a:pt x="342" y="7379"/>
                  <a:pt x="1" y="8063"/>
                  <a:pt x="198" y="8711"/>
                </a:cubicBezTo>
                <a:cubicBezTo>
                  <a:pt x="306" y="9016"/>
                  <a:pt x="522" y="9268"/>
                  <a:pt x="810" y="9412"/>
                </a:cubicBezTo>
                <a:cubicBezTo>
                  <a:pt x="972" y="9503"/>
                  <a:pt x="1170" y="9539"/>
                  <a:pt x="1350" y="9539"/>
                </a:cubicBezTo>
                <a:cubicBezTo>
                  <a:pt x="1476" y="9539"/>
                  <a:pt x="1602" y="9520"/>
                  <a:pt x="1728" y="9484"/>
                </a:cubicBezTo>
                <a:cubicBezTo>
                  <a:pt x="2052" y="9376"/>
                  <a:pt x="2285" y="9179"/>
                  <a:pt x="2448" y="8872"/>
                </a:cubicBezTo>
                <a:cubicBezTo>
                  <a:pt x="2520" y="8711"/>
                  <a:pt x="2573" y="8531"/>
                  <a:pt x="2573" y="8351"/>
                </a:cubicBezTo>
                <a:lnTo>
                  <a:pt x="3401" y="8080"/>
                </a:lnTo>
                <a:cubicBezTo>
                  <a:pt x="3600" y="8495"/>
                  <a:pt x="3869" y="8872"/>
                  <a:pt x="4212" y="9179"/>
                </a:cubicBezTo>
                <a:lnTo>
                  <a:pt x="3689" y="9880"/>
                </a:lnTo>
                <a:cubicBezTo>
                  <a:pt x="3585" y="9845"/>
                  <a:pt x="3464" y="9825"/>
                  <a:pt x="3344" y="9825"/>
                </a:cubicBezTo>
                <a:cubicBezTo>
                  <a:pt x="3278" y="9825"/>
                  <a:pt x="3213" y="9831"/>
                  <a:pt x="3149" y="9844"/>
                </a:cubicBezTo>
                <a:cubicBezTo>
                  <a:pt x="2825" y="9899"/>
                  <a:pt x="2537" y="10079"/>
                  <a:pt x="2357" y="10331"/>
                </a:cubicBezTo>
                <a:cubicBezTo>
                  <a:pt x="1962" y="10871"/>
                  <a:pt x="2069" y="11644"/>
                  <a:pt x="2628" y="12040"/>
                </a:cubicBezTo>
                <a:cubicBezTo>
                  <a:pt x="2825" y="12184"/>
                  <a:pt x="3077" y="12256"/>
                  <a:pt x="3329" y="12256"/>
                </a:cubicBezTo>
                <a:cubicBezTo>
                  <a:pt x="3708" y="12256"/>
                  <a:pt x="4085" y="12094"/>
                  <a:pt x="4320" y="11770"/>
                </a:cubicBezTo>
                <a:cubicBezTo>
                  <a:pt x="4625" y="11338"/>
                  <a:pt x="4625" y="10763"/>
                  <a:pt x="4320" y="10348"/>
                </a:cubicBezTo>
                <a:lnTo>
                  <a:pt x="4841" y="9647"/>
                </a:lnTo>
                <a:cubicBezTo>
                  <a:pt x="5237" y="9863"/>
                  <a:pt x="5669" y="10007"/>
                  <a:pt x="6137" y="10060"/>
                </a:cubicBezTo>
                <a:lnTo>
                  <a:pt x="6137" y="10942"/>
                </a:lnTo>
                <a:cubicBezTo>
                  <a:pt x="5669" y="11104"/>
                  <a:pt x="5309" y="11554"/>
                  <a:pt x="5309" y="12094"/>
                </a:cubicBezTo>
                <a:cubicBezTo>
                  <a:pt x="5309" y="12759"/>
                  <a:pt x="5867" y="13299"/>
                  <a:pt x="6533" y="13299"/>
                </a:cubicBezTo>
                <a:cubicBezTo>
                  <a:pt x="7199" y="13299"/>
                  <a:pt x="7739" y="12759"/>
                  <a:pt x="7739" y="12094"/>
                </a:cubicBezTo>
                <a:cubicBezTo>
                  <a:pt x="7739" y="11554"/>
                  <a:pt x="7396" y="11104"/>
                  <a:pt x="6929" y="10942"/>
                </a:cubicBezTo>
                <a:lnTo>
                  <a:pt x="6929" y="10060"/>
                </a:lnTo>
                <a:cubicBezTo>
                  <a:pt x="7396" y="10007"/>
                  <a:pt x="7828" y="9863"/>
                  <a:pt x="8224" y="9647"/>
                </a:cubicBezTo>
                <a:lnTo>
                  <a:pt x="8728" y="10348"/>
                </a:lnTo>
                <a:cubicBezTo>
                  <a:pt x="8440" y="10763"/>
                  <a:pt x="8423" y="11338"/>
                  <a:pt x="8747" y="11770"/>
                </a:cubicBezTo>
                <a:cubicBezTo>
                  <a:pt x="8980" y="12094"/>
                  <a:pt x="9359" y="12256"/>
                  <a:pt x="9736" y="12256"/>
                </a:cubicBezTo>
                <a:cubicBezTo>
                  <a:pt x="9971" y="12256"/>
                  <a:pt x="10223" y="12184"/>
                  <a:pt x="10439" y="12040"/>
                </a:cubicBezTo>
                <a:cubicBezTo>
                  <a:pt x="10978" y="11644"/>
                  <a:pt x="11104" y="10871"/>
                  <a:pt x="10708" y="10331"/>
                </a:cubicBezTo>
                <a:cubicBezTo>
                  <a:pt x="10528" y="10079"/>
                  <a:pt x="10240" y="9899"/>
                  <a:pt x="9916" y="9844"/>
                </a:cubicBezTo>
                <a:cubicBezTo>
                  <a:pt x="9853" y="9831"/>
                  <a:pt x="9787" y="9825"/>
                  <a:pt x="9721" y="9825"/>
                </a:cubicBezTo>
                <a:cubicBezTo>
                  <a:pt x="9599" y="9825"/>
                  <a:pt x="9475" y="9845"/>
                  <a:pt x="9359" y="9880"/>
                </a:cubicBezTo>
                <a:lnTo>
                  <a:pt x="8855" y="9179"/>
                </a:lnTo>
                <a:cubicBezTo>
                  <a:pt x="9196" y="8872"/>
                  <a:pt x="9467" y="8495"/>
                  <a:pt x="9664" y="8080"/>
                </a:cubicBezTo>
                <a:lnTo>
                  <a:pt x="10492" y="8351"/>
                </a:lnTo>
                <a:cubicBezTo>
                  <a:pt x="10492" y="8531"/>
                  <a:pt x="10528" y="8711"/>
                  <a:pt x="10619" y="8872"/>
                </a:cubicBezTo>
                <a:cubicBezTo>
                  <a:pt x="10762" y="9179"/>
                  <a:pt x="11014" y="9376"/>
                  <a:pt x="11320" y="9484"/>
                </a:cubicBezTo>
                <a:cubicBezTo>
                  <a:pt x="11446" y="9520"/>
                  <a:pt x="11572" y="9539"/>
                  <a:pt x="11698" y="9539"/>
                </a:cubicBezTo>
                <a:cubicBezTo>
                  <a:pt x="11896" y="9539"/>
                  <a:pt x="12076" y="9503"/>
                  <a:pt x="12255" y="9412"/>
                </a:cubicBezTo>
                <a:cubicBezTo>
                  <a:pt x="12543" y="9268"/>
                  <a:pt x="12759" y="9016"/>
                  <a:pt x="12867" y="8711"/>
                </a:cubicBezTo>
                <a:cubicBezTo>
                  <a:pt x="13066" y="8063"/>
                  <a:pt x="12723" y="7379"/>
                  <a:pt x="12076" y="7163"/>
                </a:cubicBezTo>
                <a:cubicBezTo>
                  <a:pt x="11956" y="7128"/>
                  <a:pt x="11834" y="7109"/>
                  <a:pt x="11712" y="7109"/>
                </a:cubicBezTo>
                <a:cubicBezTo>
                  <a:pt x="11522" y="7109"/>
                  <a:pt x="11334" y="7154"/>
                  <a:pt x="11158" y="7253"/>
                </a:cubicBezTo>
                <a:cubicBezTo>
                  <a:pt x="10978" y="7325"/>
                  <a:pt x="10834" y="7451"/>
                  <a:pt x="10726" y="7595"/>
                </a:cubicBezTo>
                <a:lnTo>
                  <a:pt x="9899" y="7325"/>
                </a:lnTo>
                <a:cubicBezTo>
                  <a:pt x="9952" y="7109"/>
                  <a:pt x="9971" y="6875"/>
                  <a:pt x="9971" y="6641"/>
                </a:cubicBezTo>
                <a:cubicBezTo>
                  <a:pt x="9971" y="6407"/>
                  <a:pt x="9952" y="6191"/>
                  <a:pt x="9899" y="5957"/>
                </a:cubicBezTo>
                <a:lnTo>
                  <a:pt x="10726" y="5688"/>
                </a:lnTo>
                <a:cubicBezTo>
                  <a:pt x="10834" y="5849"/>
                  <a:pt x="10978" y="5957"/>
                  <a:pt x="11158" y="6047"/>
                </a:cubicBezTo>
                <a:cubicBezTo>
                  <a:pt x="11320" y="6137"/>
                  <a:pt x="11518" y="6191"/>
                  <a:pt x="11698" y="6191"/>
                </a:cubicBezTo>
                <a:cubicBezTo>
                  <a:pt x="11824" y="6191"/>
                  <a:pt x="11950" y="6173"/>
                  <a:pt x="12076" y="6119"/>
                </a:cubicBezTo>
                <a:cubicBezTo>
                  <a:pt x="12723" y="5921"/>
                  <a:pt x="13066" y="5237"/>
                  <a:pt x="12867" y="4589"/>
                </a:cubicBezTo>
                <a:cubicBezTo>
                  <a:pt x="12759" y="4284"/>
                  <a:pt x="12543" y="4032"/>
                  <a:pt x="12255" y="3888"/>
                </a:cubicBezTo>
                <a:cubicBezTo>
                  <a:pt x="12081" y="3801"/>
                  <a:pt x="11894" y="3753"/>
                  <a:pt x="11701" y="3753"/>
                </a:cubicBezTo>
                <a:cubicBezTo>
                  <a:pt x="11575" y="3753"/>
                  <a:pt x="11447" y="3773"/>
                  <a:pt x="11320" y="3816"/>
                </a:cubicBezTo>
                <a:cubicBezTo>
                  <a:pt x="11014" y="3905"/>
                  <a:pt x="10762" y="4121"/>
                  <a:pt x="10619" y="4409"/>
                </a:cubicBezTo>
                <a:cubicBezTo>
                  <a:pt x="10528" y="4589"/>
                  <a:pt x="10492" y="4769"/>
                  <a:pt x="10492" y="4949"/>
                </a:cubicBezTo>
                <a:lnTo>
                  <a:pt x="9664" y="5220"/>
                </a:lnTo>
                <a:cubicBezTo>
                  <a:pt x="9467" y="4805"/>
                  <a:pt x="9196" y="4428"/>
                  <a:pt x="8855" y="4104"/>
                </a:cubicBezTo>
                <a:lnTo>
                  <a:pt x="9359" y="3401"/>
                </a:lnTo>
                <a:cubicBezTo>
                  <a:pt x="9484" y="3437"/>
                  <a:pt x="9611" y="3456"/>
                  <a:pt x="9719" y="3456"/>
                </a:cubicBezTo>
                <a:lnTo>
                  <a:pt x="9916" y="3456"/>
                </a:lnTo>
                <a:cubicBezTo>
                  <a:pt x="10240" y="3401"/>
                  <a:pt x="10528" y="3221"/>
                  <a:pt x="10708" y="2969"/>
                </a:cubicBezTo>
                <a:cubicBezTo>
                  <a:pt x="11104" y="2412"/>
                  <a:pt x="10978" y="1656"/>
                  <a:pt x="10439" y="1260"/>
                </a:cubicBezTo>
                <a:cubicBezTo>
                  <a:pt x="10225" y="1104"/>
                  <a:pt x="9977" y="1029"/>
                  <a:pt x="9732" y="1029"/>
                </a:cubicBezTo>
                <a:cubicBezTo>
                  <a:pt x="9357" y="1029"/>
                  <a:pt x="8986" y="1203"/>
                  <a:pt x="8747" y="1530"/>
                </a:cubicBezTo>
                <a:cubicBezTo>
                  <a:pt x="8423" y="1962"/>
                  <a:pt x="8440" y="2537"/>
                  <a:pt x="8728" y="2952"/>
                </a:cubicBezTo>
                <a:lnTo>
                  <a:pt x="8224" y="3653"/>
                </a:lnTo>
                <a:cubicBezTo>
                  <a:pt x="7828" y="3437"/>
                  <a:pt x="7396" y="3276"/>
                  <a:pt x="6929" y="3221"/>
                </a:cubicBezTo>
                <a:lnTo>
                  <a:pt x="6929" y="2357"/>
                </a:lnTo>
                <a:cubicBezTo>
                  <a:pt x="7396" y="2196"/>
                  <a:pt x="7739" y="1746"/>
                  <a:pt x="7739" y="1206"/>
                </a:cubicBezTo>
                <a:cubicBezTo>
                  <a:pt x="7739" y="541"/>
                  <a:pt x="7199" y="1"/>
                  <a:pt x="6533" y="1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755;p120">
            <a:extLst>
              <a:ext uri="{FF2B5EF4-FFF2-40B4-BE49-F238E27FC236}">
                <a16:creationId xmlns:a16="http://schemas.microsoft.com/office/drawing/2014/main" id="{349F5D1C-EE05-9364-C459-98E035C8593E}"/>
              </a:ext>
            </a:extLst>
          </p:cNvPr>
          <p:cNvSpPr/>
          <p:nvPr/>
        </p:nvSpPr>
        <p:spPr>
          <a:xfrm>
            <a:off x="3722982" y="4094026"/>
            <a:ext cx="373359" cy="373332"/>
          </a:xfrm>
          <a:custGeom>
            <a:avLst/>
            <a:gdLst/>
            <a:ahLst/>
            <a:cxnLst/>
            <a:rect l="l" t="t" r="r" b="b"/>
            <a:pathLst>
              <a:path w="13823" h="13822" extrusionOk="0">
                <a:moveTo>
                  <a:pt x="6912" y="5776"/>
                </a:moveTo>
                <a:cubicBezTo>
                  <a:pt x="7290" y="5776"/>
                  <a:pt x="7595" y="6064"/>
                  <a:pt x="7595" y="6443"/>
                </a:cubicBezTo>
                <a:cubicBezTo>
                  <a:pt x="7595" y="6820"/>
                  <a:pt x="7290" y="7127"/>
                  <a:pt x="6912" y="7127"/>
                </a:cubicBezTo>
                <a:cubicBezTo>
                  <a:pt x="6552" y="7127"/>
                  <a:pt x="6246" y="6820"/>
                  <a:pt x="6246" y="6443"/>
                </a:cubicBezTo>
                <a:cubicBezTo>
                  <a:pt x="6246" y="6064"/>
                  <a:pt x="6552" y="5776"/>
                  <a:pt x="6912" y="5776"/>
                </a:cubicBezTo>
                <a:close/>
                <a:moveTo>
                  <a:pt x="6912" y="4139"/>
                </a:moveTo>
                <a:cubicBezTo>
                  <a:pt x="8442" y="4139"/>
                  <a:pt x="9683" y="5380"/>
                  <a:pt x="9683" y="6911"/>
                </a:cubicBezTo>
                <a:cubicBezTo>
                  <a:pt x="9683" y="7648"/>
                  <a:pt x="9395" y="8314"/>
                  <a:pt x="8910" y="8818"/>
                </a:cubicBezTo>
                <a:cubicBezTo>
                  <a:pt x="8819" y="8242"/>
                  <a:pt x="8478" y="7756"/>
                  <a:pt x="8010" y="7451"/>
                </a:cubicBezTo>
                <a:cubicBezTo>
                  <a:pt x="8262" y="7180"/>
                  <a:pt x="8406" y="6839"/>
                  <a:pt x="8406" y="6443"/>
                </a:cubicBezTo>
                <a:cubicBezTo>
                  <a:pt x="8406" y="5632"/>
                  <a:pt x="7739" y="4967"/>
                  <a:pt x="6912" y="4967"/>
                </a:cubicBezTo>
                <a:cubicBezTo>
                  <a:pt x="6102" y="4967"/>
                  <a:pt x="5436" y="5632"/>
                  <a:pt x="5436" y="6443"/>
                </a:cubicBezTo>
                <a:cubicBezTo>
                  <a:pt x="5436" y="6839"/>
                  <a:pt x="5580" y="7180"/>
                  <a:pt x="5815" y="7451"/>
                </a:cubicBezTo>
                <a:cubicBezTo>
                  <a:pt x="5347" y="7756"/>
                  <a:pt x="5004" y="8242"/>
                  <a:pt x="4915" y="8818"/>
                </a:cubicBezTo>
                <a:cubicBezTo>
                  <a:pt x="4447" y="8314"/>
                  <a:pt x="4159" y="7648"/>
                  <a:pt x="4159" y="6911"/>
                </a:cubicBezTo>
                <a:cubicBezTo>
                  <a:pt x="4159" y="5380"/>
                  <a:pt x="5400" y="4139"/>
                  <a:pt x="6912" y="4139"/>
                </a:cubicBezTo>
                <a:close/>
                <a:moveTo>
                  <a:pt x="6912" y="7936"/>
                </a:moveTo>
                <a:cubicBezTo>
                  <a:pt x="7595" y="7936"/>
                  <a:pt x="8135" y="8476"/>
                  <a:pt x="8135" y="9142"/>
                </a:cubicBezTo>
                <a:lnTo>
                  <a:pt x="8135" y="9394"/>
                </a:lnTo>
                <a:cubicBezTo>
                  <a:pt x="7758" y="9574"/>
                  <a:pt x="7343" y="9682"/>
                  <a:pt x="6912" y="9682"/>
                </a:cubicBezTo>
                <a:cubicBezTo>
                  <a:pt x="6480" y="9682"/>
                  <a:pt x="6066" y="9574"/>
                  <a:pt x="5707" y="9394"/>
                </a:cubicBezTo>
                <a:lnTo>
                  <a:pt x="5707" y="9142"/>
                </a:lnTo>
                <a:cubicBezTo>
                  <a:pt x="5707" y="8476"/>
                  <a:pt x="6246" y="7936"/>
                  <a:pt x="6912" y="7936"/>
                </a:cubicBezTo>
                <a:close/>
                <a:moveTo>
                  <a:pt x="6516" y="0"/>
                </a:moveTo>
                <a:lnTo>
                  <a:pt x="6516" y="3365"/>
                </a:lnTo>
                <a:cubicBezTo>
                  <a:pt x="6228" y="3401"/>
                  <a:pt x="5958" y="3455"/>
                  <a:pt x="5707" y="3545"/>
                </a:cubicBezTo>
                <a:lnTo>
                  <a:pt x="5707" y="1620"/>
                </a:lnTo>
                <a:lnTo>
                  <a:pt x="4087" y="1620"/>
                </a:lnTo>
                <a:lnTo>
                  <a:pt x="4087" y="2429"/>
                </a:lnTo>
                <a:lnTo>
                  <a:pt x="4896" y="2429"/>
                </a:lnTo>
                <a:lnTo>
                  <a:pt x="4896" y="3977"/>
                </a:lnTo>
                <a:cubicBezTo>
                  <a:pt x="4536" y="4211"/>
                  <a:pt x="4212" y="4535"/>
                  <a:pt x="3979" y="4876"/>
                </a:cubicBezTo>
                <a:lnTo>
                  <a:pt x="1621" y="4876"/>
                </a:lnTo>
                <a:lnTo>
                  <a:pt x="1621" y="4067"/>
                </a:lnTo>
                <a:lnTo>
                  <a:pt x="812" y="4067"/>
                </a:lnTo>
                <a:lnTo>
                  <a:pt x="812" y="5687"/>
                </a:lnTo>
                <a:lnTo>
                  <a:pt x="3547" y="5687"/>
                </a:lnTo>
                <a:cubicBezTo>
                  <a:pt x="3456" y="5956"/>
                  <a:pt x="3403" y="6227"/>
                  <a:pt x="3367" y="6515"/>
                </a:cubicBezTo>
                <a:lnTo>
                  <a:pt x="1" y="6515"/>
                </a:lnTo>
                <a:lnTo>
                  <a:pt x="1" y="7324"/>
                </a:lnTo>
                <a:lnTo>
                  <a:pt x="3367" y="7324"/>
                </a:lnTo>
                <a:cubicBezTo>
                  <a:pt x="3403" y="7595"/>
                  <a:pt x="3456" y="7864"/>
                  <a:pt x="3547" y="8134"/>
                </a:cubicBezTo>
                <a:lnTo>
                  <a:pt x="1621" y="8134"/>
                </a:lnTo>
                <a:lnTo>
                  <a:pt x="1621" y="9754"/>
                </a:lnTo>
                <a:lnTo>
                  <a:pt x="2431" y="9754"/>
                </a:lnTo>
                <a:lnTo>
                  <a:pt x="2431" y="8944"/>
                </a:lnTo>
                <a:lnTo>
                  <a:pt x="3979" y="8944"/>
                </a:lnTo>
                <a:cubicBezTo>
                  <a:pt x="4212" y="9304"/>
                  <a:pt x="4536" y="9610"/>
                  <a:pt x="4896" y="9862"/>
                </a:cubicBezTo>
                <a:lnTo>
                  <a:pt x="4896" y="12202"/>
                </a:lnTo>
                <a:lnTo>
                  <a:pt x="4087" y="12202"/>
                </a:lnTo>
                <a:lnTo>
                  <a:pt x="4087" y="13011"/>
                </a:lnTo>
                <a:lnTo>
                  <a:pt x="5707" y="13011"/>
                </a:lnTo>
                <a:lnTo>
                  <a:pt x="5707" y="10275"/>
                </a:lnTo>
                <a:cubicBezTo>
                  <a:pt x="5958" y="10366"/>
                  <a:pt x="6228" y="10438"/>
                  <a:pt x="6516" y="10455"/>
                </a:cubicBezTo>
                <a:lnTo>
                  <a:pt x="6516" y="13821"/>
                </a:lnTo>
                <a:lnTo>
                  <a:pt x="7326" y="13821"/>
                </a:lnTo>
                <a:lnTo>
                  <a:pt x="7326" y="10455"/>
                </a:lnTo>
                <a:cubicBezTo>
                  <a:pt x="7595" y="10438"/>
                  <a:pt x="7866" y="10366"/>
                  <a:pt x="8135" y="10275"/>
                </a:cubicBezTo>
                <a:lnTo>
                  <a:pt x="8135" y="12202"/>
                </a:lnTo>
                <a:lnTo>
                  <a:pt x="9755" y="12202"/>
                </a:lnTo>
                <a:lnTo>
                  <a:pt x="9755" y="11391"/>
                </a:lnTo>
                <a:lnTo>
                  <a:pt x="8946" y="11391"/>
                </a:lnTo>
                <a:lnTo>
                  <a:pt x="8946" y="9862"/>
                </a:lnTo>
                <a:cubicBezTo>
                  <a:pt x="9306" y="9610"/>
                  <a:pt x="9611" y="9304"/>
                  <a:pt x="9863" y="8944"/>
                </a:cubicBezTo>
                <a:lnTo>
                  <a:pt x="12203" y="8944"/>
                </a:lnTo>
                <a:lnTo>
                  <a:pt x="12203" y="9754"/>
                </a:lnTo>
                <a:lnTo>
                  <a:pt x="13013" y="9754"/>
                </a:lnTo>
                <a:lnTo>
                  <a:pt x="13013" y="8134"/>
                </a:lnTo>
                <a:lnTo>
                  <a:pt x="10278" y="8134"/>
                </a:lnTo>
                <a:cubicBezTo>
                  <a:pt x="10367" y="7864"/>
                  <a:pt x="10439" y="7595"/>
                  <a:pt x="10475" y="7324"/>
                </a:cubicBezTo>
                <a:lnTo>
                  <a:pt x="13822" y="7324"/>
                </a:lnTo>
                <a:lnTo>
                  <a:pt x="13822" y="6515"/>
                </a:lnTo>
                <a:lnTo>
                  <a:pt x="10475" y="6515"/>
                </a:lnTo>
                <a:cubicBezTo>
                  <a:pt x="10439" y="6227"/>
                  <a:pt x="10367" y="5956"/>
                  <a:pt x="10278" y="5687"/>
                </a:cubicBezTo>
                <a:lnTo>
                  <a:pt x="12203" y="5687"/>
                </a:lnTo>
                <a:lnTo>
                  <a:pt x="12203" y="4067"/>
                </a:lnTo>
                <a:lnTo>
                  <a:pt x="11393" y="4067"/>
                </a:lnTo>
                <a:lnTo>
                  <a:pt x="11393" y="4876"/>
                </a:lnTo>
                <a:lnTo>
                  <a:pt x="9863" y="4876"/>
                </a:lnTo>
                <a:cubicBezTo>
                  <a:pt x="9611" y="4535"/>
                  <a:pt x="9306" y="4211"/>
                  <a:pt x="8946" y="3977"/>
                </a:cubicBezTo>
                <a:lnTo>
                  <a:pt x="8946" y="1620"/>
                </a:lnTo>
                <a:lnTo>
                  <a:pt x="9755" y="1620"/>
                </a:lnTo>
                <a:lnTo>
                  <a:pt x="9755" y="809"/>
                </a:lnTo>
                <a:lnTo>
                  <a:pt x="8135" y="809"/>
                </a:lnTo>
                <a:lnTo>
                  <a:pt x="8135" y="3545"/>
                </a:lnTo>
                <a:cubicBezTo>
                  <a:pt x="7866" y="3455"/>
                  <a:pt x="7595" y="3401"/>
                  <a:pt x="7326" y="3365"/>
                </a:cubicBezTo>
                <a:lnTo>
                  <a:pt x="7326" y="0"/>
                </a:ln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0"/>
          <p:cNvSpPr/>
          <p:nvPr/>
        </p:nvSpPr>
        <p:spPr>
          <a:xfrm>
            <a:off x="4876725" y="-2473628"/>
            <a:ext cx="4323600" cy="4323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80"/>
          <p:cNvSpPr/>
          <p:nvPr/>
        </p:nvSpPr>
        <p:spPr>
          <a:xfrm>
            <a:off x="1221300" y="3898681"/>
            <a:ext cx="2784600" cy="2784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80"/>
          <p:cNvSpPr/>
          <p:nvPr/>
        </p:nvSpPr>
        <p:spPr>
          <a:xfrm>
            <a:off x="-1095287" y="-2143862"/>
            <a:ext cx="4116000" cy="4116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8" name="Google Shape;1048;p80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9134658">
            <a:off x="6198456" y="3484670"/>
            <a:ext cx="4017216" cy="277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80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151338" flipH="1">
            <a:off x="3409941" y="-2595477"/>
            <a:ext cx="6209997" cy="4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80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3218813">
            <a:off x="-1858633" y="-455457"/>
            <a:ext cx="4118967" cy="284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80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7857552">
            <a:off x="-683926" y="4236036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80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969080">
            <a:off x="1334578" y="611763"/>
            <a:ext cx="1486091" cy="10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80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3600069">
            <a:off x="7532675" y="3364418"/>
            <a:ext cx="817221" cy="56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635204" y="3934327"/>
            <a:ext cx="3185085" cy="24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0"/>
          <p:cNvSpPr txBox="1">
            <a:spLocks noGrp="1"/>
          </p:cNvSpPr>
          <p:nvPr>
            <p:ph type="title"/>
          </p:nvPr>
        </p:nvSpPr>
        <p:spPr>
          <a:xfrm>
            <a:off x="1385404" y="1433709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THANKS!</a:t>
            </a:r>
            <a:endParaRPr sz="8800" dirty="0"/>
          </a:p>
        </p:txBody>
      </p:sp>
      <p:pic>
        <p:nvPicPr>
          <p:cNvPr id="1058" name="Google Shape;105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253969">
            <a:off x="7082251" y="477729"/>
            <a:ext cx="3185088" cy="241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871798" y="3915988"/>
            <a:ext cx="1969777" cy="14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0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80">
            <a:hlinkClick r:id="rId5" action="ppaction://hlinksldjump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80"/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63" name="Google Shape;1063;p80">
            <a:hlinkClick r:id="rId5" action="ppaction://hlinksldjump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80">
            <a:hlinkClick r:id="rId5" action="ppaction://hlinksldjump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5" name="Google Shape;1065;p80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6" name="Google Shape;1066;p80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7" name="Google Shape;1067;p80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" name="Google Shape;2416;p118"/>
          <p:cNvPicPr preferRelativeResize="0"/>
          <p:nvPr/>
        </p:nvPicPr>
        <p:blipFill rotWithShape="1">
          <a:blip r:embed="rId3"/>
          <a:srcRect t="7584" b="7584"/>
          <a:stretch/>
        </p:blipFill>
        <p:spPr>
          <a:xfrm>
            <a:off x="5087379" y="0"/>
            <a:ext cx="4125552" cy="524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9" name="Google Shape;2419;p118"/>
          <p:cNvSpPr txBox="1">
            <a:spLocks noGrp="1"/>
          </p:cNvSpPr>
          <p:nvPr>
            <p:ph type="ctrTitle"/>
          </p:nvPr>
        </p:nvSpPr>
        <p:spPr>
          <a:xfrm>
            <a:off x="178295" y="1333811"/>
            <a:ext cx="4790187" cy="2582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ANY QUESTIONS?</a:t>
            </a:r>
            <a:endParaRPr sz="4800" dirty="0"/>
          </a:p>
        </p:txBody>
      </p:sp>
      <p:sp>
        <p:nvSpPr>
          <p:cNvPr id="5" name="Google Shape;2419;p118">
            <a:extLst>
              <a:ext uri="{FF2B5EF4-FFF2-40B4-BE49-F238E27FC236}">
                <a16:creationId xmlns:a16="http://schemas.microsoft.com/office/drawing/2014/main" id="{4183330E-2A27-0C07-C953-499D9E9451BE}"/>
              </a:ext>
            </a:extLst>
          </p:cNvPr>
          <p:cNvSpPr txBox="1">
            <a:spLocks/>
          </p:cNvSpPr>
          <p:nvPr/>
        </p:nvSpPr>
        <p:spPr>
          <a:xfrm>
            <a:off x="592632" y="3667607"/>
            <a:ext cx="4024993" cy="9715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60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 lang="pl-PL"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3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720000" y="202056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BUSINESS DESCRIPTION</a:t>
            </a:r>
          </a:p>
        </p:txBody>
      </p:sp>
      <p:sp>
        <p:nvSpPr>
          <p:cNvPr id="621" name="Google Shape;621;p63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 action="ppaction://hlinksldjump"/>
              </a:rPr>
              <a:t>01</a:t>
            </a:r>
            <a:endParaRPr/>
          </a:p>
        </p:txBody>
      </p:sp>
      <p:sp>
        <p:nvSpPr>
          <p:cNvPr id="622" name="Google Shape;622;p63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3368675" y="20050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OUR </a:t>
            </a:r>
            <a:br>
              <a:rPr lang="pl-PL" dirty="0"/>
            </a:br>
            <a:r>
              <a:rPr lang="pl-PL" dirty="0"/>
              <a:t>OBJECTIVES</a:t>
            </a:r>
          </a:p>
        </p:txBody>
      </p:sp>
      <p:sp>
        <p:nvSpPr>
          <p:cNvPr id="623" name="Google Shape;623;p63">
            <a:hlinkClick r:id="rId4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34038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 action="ppaction://hlinksldjump"/>
              </a:rPr>
              <a:t>02</a:t>
            </a:r>
            <a:endParaRPr/>
          </a:p>
        </p:txBody>
      </p:sp>
      <p:sp>
        <p:nvSpPr>
          <p:cNvPr id="625" name="Google Shape;625;p63">
            <a:hlinkClick r:id="rId3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6087600" y="20050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</a:t>
            </a:r>
            <a:r>
              <a:rPr lang="pl-PL" dirty="0"/>
              <a:t>PLANNED APPROACH</a:t>
            </a:r>
          </a:p>
        </p:txBody>
      </p:sp>
      <p:sp>
        <p:nvSpPr>
          <p:cNvPr id="626" name="Google Shape;626;p63">
            <a:hlinkClick r:id="rId3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60876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 action="ppaction://hlinksldjump"/>
              </a:rPr>
              <a:t>03</a:t>
            </a:r>
            <a:endParaRPr/>
          </a:p>
        </p:txBody>
      </p:sp>
      <p:sp>
        <p:nvSpPr>
          <p:cNvPr id="628" name="Google Shape;628;p63">
            <a:hlinkClick r:id="rId5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3747208"/>
            <a:ext cx="250252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VISUALISATIONS &amp; INSIGHTS</a:t>
            </a:r>
          </a:p>
        </p:txBody>
      </p:sp>
      <p:sp>
        <p:nvSpPr>
          <p:cNvPr id="629" name="Google Shape;629;p63">
            <a:hlinkClick r:id="rId5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7200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 action="ppaction://hlinksldjump"/>
              </a:rPr>
              <a:t>04</a:t>
            </a:r>
            <a:endParaRPr/>
          </a:p>
        </p:txBody>
      </p:sp>
      <p:sp>
        <p:nvSpPr>
          <p:cNvPr id="631" name="Google Shape;631;p63">
            <a:hlinkClick r:id="rId6" action="ppaction://hlinksldjump"/>
          </p:cNvPr>
          <p:cNvSpPr txBox="1">
            <a:spLocks noGrp="1"/>
          </p:cNvSpPr>
          <p:nvPr>
            <p:ph type="title" idx="15"/>
          </p:nvPr>
        </p:nvSpPr>
        <p:spPr>
          <a:xfrm>
            <a:off x="3403800" y="374720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RECOMMENDA-TIONS</a:t>
            </a:r>
            <a:endParaRPr lang="pl-PL" dirty="0"/>
          </a:p>
        </p:txBody>
      </p:sp>
      <p:sp>
        <p:nvSpPr>
          <p:cNvPr id="632" name="Google Shape;632;p63">
            <a:hlinkClick r:id="rId6" action="ppaction://hlinksldjump"/>
          </p:cNvPr>
          <p:cNvSpPr txBox="1">
            <a:spLocks noGrp="1"/>
          </p:cNvSpPr>
          <p:nvPr>
            <p:ph type="title" idx="16"/>
          </p:nvPr>
        </p:nvSpPr>
        <p:spPr>
          <a:xfrm>
            <a:off x="34038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 action="ppaction://hlinksldjump"/>
              </a:rPr>
              <a:t>05</a:t>
            </a:r>
            <a:endParaRPr/>
          </a:p>
        </p:txBody>
      </p:sp>
      <p:sp>
        <p:nvSpPr>
          <p:cNvPr id="634" name="Google Shape;634;p63">
            <a:hlinkClick r:id="" action="ppaction://noaction"/>
          </p:cNvPr>
          <p:cNvSpPr txBox="1">
            <a:spLocks noGrp="1"/>
          </p:cNvSpPr>
          <p:nvPr>
            <p:ph type="title" idx="18"/>
          </p:nvPr>
        </p:nvSpPr>
        <p:spPr>
          <a:xfrm>
            <a:off x="6087600" y="38612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l-PL" dirty="0"/>
              <a:t>ANY</a:t>
            </a:r>
            <a:br>
              <a:rPr lang="pl-PL" dirty="0"/>
            </a:br>
            <a:r>
              <a:rPr lang="pl-PL" dirty="0"/>
              <a:t>QUESTIONS</a:t>
            </a:r>
            <a:br>
              <a:rPr lang="pl-PL" dirty="0"/>
            </a:br>
            <a:endParaRPr dirty="0"/>
          </a:p>
        </p:txBody>
      </p:sp>
      <p:sp>
        <p:nvSpPr>
          <p:cNvPr id="635" name="Google Shape;635;p63">
            <a:hlinkClick r:id="" action="ppaction://noaction"/>
          </p:cNvPr>
          <p:cNvSpPr txBox="1">
            <a:spLocks noGrp="1"/>
          </p:cNvSpPr>
          <p:nvPr>
            <p:ph type="title" idx="19"/>
          </p:nvPr>
        </p:nvSpPr>
        <p:spPr>
          <a:xfrm>
            <a:off x="60876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06</a:t>
            </a:r>
            <a:endParaRPr dirty="0"/>
          </a:p>
        </p:txBody>
      </p:sp>
      <p:sp>
        <p:nvSpPr>
          <p:cNvPr id="637" name="Google Shape;637;p6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638" name="Google Shape;638;p63"/>
          <p:cNvGrpSpPr/>
          <p:nvPr/>
        </p:nvGrpSpPr>
        <p:grpSpPr>
          <a:xfrm>
            <a:off x="8605274" y="3747208"/>
            <a:ext cx="43276" cy="411646"/>
            <a:chOff x="1256711" y="1178908"/>
            <a:chExt cx="43276" cy="411646"/>
          </a:xfrm>
        </p:grpSpPr>
        <p:grpSp>
          <p:nvGrpSpPr>
            <p:cNvPr id="639" name="Google Shape;639;p63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640" name="Google Shape;640;p6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6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6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643;p63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644" name="Google Shape;644;p6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6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6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7" name="Google Shape;647;p63"/>
          <p:cNvGrpSpPr/>
          <p:nvPr/>
        </p:nvGrpSpPr>
        <p:grpSpPr>
          <a:xfrm>
            <a:off x="364449" y="1505208"/>
            <a:ext cx="43276" cy="411646"/>
            <a:chOff x="1256711" y="1178908"/>
            <a:chExt cx="43276" cy="411646"/>
          </a:xfrm>
        </p:grpSpPr>
        <p:grpSp>
          <p:nvGrpSpPr>
            <p:cNvPr id="648" name="Google Shape;648;p63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649" name="Google Shape;649;p6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6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6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652;p63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653" name="Google Shape;653;p6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6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6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6" name="Google Shape;656;p63">
            <a:hlinkClick r:id=""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63">
            <a:hlinkClick r:id="rId7" action="ppaction://hlinksldjump"/>
          </p:cNvPr>
          <p:cNvSpPr/>
          <p:nvPr/>
        </p:nvSpPr>
        <p:spPr>
          <a:xfrm>
            <a:off x="271492" y="247502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3">
            <a:hlinkClick r:id=""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59" name="Google Shape;659;p63">
            <a:hlinkClick r:id="rId7" action="ppaction://hlinksldjump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3">
            <a:hlinkClick r:id="rId7" action="ppaction://hlinksldjump"/>
          </p:cNvPr>
          <p:cNvSpPr/>
          <p:nvPr/>
        </p:nvSpPr>
        <p:spPr>
          <a:xfrm>
            <a:off x="337227" y="255224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1" name="Google Shape;661;p63">
            <a:hlinkClick r:id=""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62" name="Google Shape;662;p63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>
          <a:extLst>
            <a:ext uri="{FF2B5EF4-FFF2-40B4-BE49-F238E27FC236}">
              <a16:creationId xmlns:a16="http://schemas.microsoft.com/office/drawing/2014/main" id="{CAB5A251-71E4-600D-B7BC-665421E22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67">
            <a:extLst>
              <a:ext uri="{FF2B5EF4-FFF2-40B4-BE49-F238E27FC236}">
                <a16:creationId xmlns:a16="http://schemas.microsoft.com/office/drawing/2014/main" id="{6B80FB40-60E3-616A-31E1-D2726F15DA21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19724" r="19724"/>
          <a:stretch/>
        </p:blipFill>
        <p:spPr>
          <a:xfrm>
            <a:off x="4905600" y="-63471"/>
            <a:ext cx="4238397" cy="52497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734" name="Google Shape;734;p67">
            <a:extLst>
              <a:ext uri="{FF2B5EF4-FFF2-40B4-BE49-F238E27FC236}">
                <a16:creationId xmlns:a16="http://schemas.microsoft.com/office/drawing/2014/main" id="{C406C6AD-2F1B-4DCD-CCA9-7EF06643D2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20850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735" name="Google Shape;735;p67">
            <a:extLst>
              <a:ext uri="{FF2B5EF4-FFF2-40B4-BE49-F238E27FC236}">
                <a16:creationId xmlns:a16="http://schemas.microsoft.com/office/drawing/2014/main" id="{D81EE2A2-4C11-07E5-3833-C6C9B376C6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7245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/>
              <a:t>Keswick Books and Gifts Ltd.</a:t>
            </a:r>
            <a:endParaRPr sz="1800" i="1" dirty="0"/>
          </a:p>
        </p:txBody>
      </p:sp>
      <p:sp>
        <p:nvSpPr>
          <p:cNvPr id="736" name="Google Shape;736;p67">
            <a:extLst>
              <a:ext uri="{FF2B5EF4-FFF2-40B4-BE49-F238E27FC236}">
                <a16:creationId xmlns:a16="http://schemas.microsoft.com/office/drawing/2014/main" id="{C1EB854D-14DB-2A6F-ED78-70F85FF9FFB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36845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O1</a:t>
            </a:r>
            <a:endParaRPr/>
          </a:p>
        </p:txBody>
      </p:sp>
      <p:grpSp>
        <p:nvGrpSpPr>
          <p:cNvPr id="737" name="Google Shape;737;p67">
            <a:extLst>
              <a:ext uri="{FF2B5EF4-FFF2-40B4-BE49-F238E27FC236}">
                <a16:creationId xmlns:a16="http://schemas.microsoft.com/office/drawing/2014/main" id="{66C7DC23-B64A-7FC1-9FDC-FD4246EC163F}"/>
              </a:ext>
            </a:extLst>
          </p:cNvPr>
          <p:cNvGrpSpPr/>
          <p:nvPr/>
        </p:nvGrpSpPr>
        <p:grpSpPr>
          <a:xfrm>
            <a:off x="604274" y="3899608"/>
            <a:ext cx="43276" cy="411646"/>
            <a:chOff x="1256711" y="1178908"/>
            <a:chExt cx="43276" cy="411646"/>
          </a:xfrm>
        </p:grpSpPr>
        <p:grpSp>
          <p:nvGrpSpPr>
            <p:cNvPr id="738" name="Google Shape;738;p67">
              <a:extLst>
                <a:ext uri="{FF2B5EF4-FFF2-40B4-BE49-F238E27FC236}">
                  <a16:creationId xmlns:a16="http://schemas.microsoft.com/office/drawing/2014/main" id="{93F9F383-60A8-F836-91BB-D9121314216C}"/>
                </a:ext>
              </a:extLst>
            </p:cNvPr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739" name="Google Shape;739;p67">
                <a:extLst>
                  <a:ext uri="{FF2B5EF4-FFF2-40B4-BE49-F238E27FC236}">
                    <a16:creationId xmlns:a16="http://schemas.microsoft.com/office/drawing/2014/main" id="{AA01A18E-CBA3-4FB1-F5DE-6C9793E0688E}"/>
                  </a:ext>
                </a:extLst>
              </p:cNvPr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67">
                <a:extLst>
                  <a:ext uri="{FF2B5EF4-FFF2-40B4-BE49-F238E27FC236}">
                    <a16:creationId xmlns:a16="http://schemas.microsoft.com/office/drawing/2014/main" id="{213453BD-F25A-1CDC-7B8D-39F84AD1A42D}"/>
                  </a:ext>
                </a:extLst>
              </p:cNvPr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67">
                <a:extLst>
                  <a:ext uri="{FF2B5EF4-FFF2-40B4-BE49-F238E27FC236}">
                    <a16:creationId xmlns:a16="http://schemas.microsoft.com/office/drawing/2014/main" id="{AB412C56-EC77-16A7-C1F5-99194E182B44}"/>
                  </a:ext>
                </a:extLst>
              </p:cNvPr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67">
              <a:extLst>
                <a:ext uri="{FF2B5EF4-FFF2-40B4-BE49-F238E27FC236}">
                  <a16:creationId xmlns:a16="http://schemas.microsoft.com/office/drawing/2014/main" id="{DA686E27-FB87-8E84-9B94-716AE543C3B3}"/>
                </a:ext>
              </a:extLst>
            </p:cNvPr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743" name="Google Shape;743;p67">
                <a:extLst>
                  <a:ext uri="{FF2B5EF4-FFF2-40B4-BE49-F238E27FC236}">
                    <a16:creationId xmlns:a16="http://schemas.microsoft.com/office/drawing/2014/main" id="{CB0AA1BA-77D8-62DA-B6B7-9CAEBC5B4211}"/>
                  </a:ext>
                </a:extLst>
              </p:cNvPr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67">
                <a:extLst>
                  <a:ext uri="{FF2B5EF4-FFF2-40B4-BE49-F238E27FC236}">
                    <a16:creationId xmlns:a16="http://schemas.microsoft.com/office/drawing/2014/main" id="{F1ECF4DB-1F5F-0AA3-5D96-D6129323F54E}"/>
                  </a:ext>
                </a:extLst>
              </p:cNvPr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67">
                <a:extLst>
                  <a:ext uri="{FF2B5EF4-FFF2-40B4-BE49-F238E27FC236}">
                    <a16:creationId xmlns:a16="http://schemas.microsoft.com/office/drawing/2014/main" id="{F086FD08-0FB1-3D7B-9724-F5D1646A920C}"/>
                  </a:ext>
                </a:extLst>
              </p:cNvPr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6" name="Google Shape;746;p6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8D4456B-FB7D-4BAA-F627-952ECF70929B}"/>
              </a:ext>
            </a:extLst>
          </p:cNvPr>
          <p:cNvSpPr/>
          <p:nvPr/>
        </p:nvSpPr>
        <p:spPr>
          <a:xfrm>
            <a:off x="271492" y="222512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7">
            <a:hlinkClick r:id="rId5" action="ppaction://hlinksldjump"/>
            <a:extLst>
              <a:ext uri="{FF2B5EF4-FFF2-40B4-BE49-F238E27FC236}">
                <a16:creationId xmlns:a16="http://schemas.microsoft.com/office/drawing/2014/main" id="{EDC98639-1412-AF75-A6C9-99882B323746}"/>
              </a:ext>
            </a:extLst>
          </p:cNvPr>
          <p:cNvSpPr/>
          <p:nvPr/>
        </p:nvSpPr>
        <p:spPr>
          <a:xfrm>
            <a:off x="271492" y="247502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5BAD57C-A6FA-2F51-E7CA-7BD982E33ACB}"/>
              </a:ext>
            </a:extLst>
          </p:cNvPr>
          <p:cNvSpPr/>
          <p:nvPr/>
        </p:nvSpPr>
        <p:spPr>
          <a:xfrm>
            <a:off x="271492" y="272493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49" name="Google Shape;749;p67">
            <a:hlinkClick r:id="rId5" action="ppaction://hlinksldjump"/>
            <a:extLst>
              <a:ext uri="{FF2B5EF4-FFF2-40B4-BE49-F238E27FC236}">
                <a16:creationId xmlns:a16="http://schemas.microsoft.com/office/drawing/2014/main" id="{9E47BA92-69E3-0162-11CF-ABFBD54D844D}"/>
              </a:ext>
            </a:extLst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7">
            <a:hlinkClick r:id="rId5" action="ppaction://hlinksldjump"/>
            <a:extLst>
              <a:ext uri="{FF2B5EF4-FFF2-40B4-BE49-F238E27FC236}">
                <a16:creationId xmlns:a16="http://schemas.microsoft.com/office/drawing/2014/main" id="{569A9604-A483-F320-51C4-CB11713B557B}"/>
              </a:ext>
            </a:extLst>
          </p:cNvPr>
          <p:cNvSpPr/>
          <p:nvPr/>
        </p:nvSpPr>
        <p:spPr>
          <a:xfrm>
            <a:off x="337227" y="255224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1" name="Google Shape;751;p6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BF919F6-3299-F1DE-8182-8153A2EF9DDC}"/>
              </a:ext>
            </a:extLst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52" name="Google Shape;752;p6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73A823F-D4F3-DD4C-F59C-38D4072040B3}"/>
              </a:ext>
            </a:extLst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753" name="Google Shape;753;p67">
            <a:extLst>
              <a:ext uri="{FF2B5EF4-FFF2-40B4-BE49-F238E27FC236}">
                <a16:creationId xmlns:a16="http://schemas.microsoft.com/office/drawing/2014/main" id="{16FD874D-D91B-6838-3F0C-92861D65C2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340" r="4538" b="19768"/>
          <a:stretch/>
        </p:blipFill>
        <p:spPr>
          <a:xfrm rot="-2147249">
            <a:off x="-1200452" y="-746207"/>
            <a:ext cx="3055748" cy="210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7">
            <a:extLst>
              <a:ext uri="{FF2B5EF4-FFF2-40B4-BE49-F238E27FC236}">
                <a16:creationId xmlns:a16="http://schemas.microsoft.com/office/drawing/2014/main" id="{A0119017-0C91-24E6-45EE-032D4C025E1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340" r="4538" b="19768"/>
          <a:stretch/>
        </p:blipFill>
        <p:spPr>
          <a:xfrm rot="-2147249">
            <a:off x="1521898" y="4378968"/>
            <a:ext cx="3055748" cy="2108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67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6"/>
          <p:cNvSpPr txBox="1">
            <a:spLocks noGrp="1"/>
          </p:cNvSpPr>
          <p:nvPr>
            <p:ph type="title"/>
          </p:nvPr>
        </p:nvSpPr>
        <p:spPr>
          <a:xfrm>
            <a:off x="666436" y="297897"/>
            <a:ext cx="4563900" cy="10963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ABOUT THE COMPANY</a:t>
            </a:r>
            <a:endParaRPr sz="3200" dirty="0"/>
          </a:p>
        </p:txBody>
      </p:sp>
      <p:sp>
        <p:nvSpPr>
          <p:cNvPr id="714" name="Google Shape;714;p66"/>
          <p:cNvSpPr txBox="1">
            <a:spLocks noGrp="1"/>
          </p:cNvSpPr>
          <p:nvPr>
            <p:ph type="subTitle" idx="1"/>
          </p:nvPr>
        </p:nvSpPr>
        <p:spPr>
          <a:xfrm>
            <a:off x="702285" y="1449426"/>
            <a:ext cx="5427600" cy="2736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en-US" sz="1800" b="1" i="1" dirty="0">
                <a:effectLst/>
                <a:ea typeface="Gadugi" panose="020B0502040204020203" pitchFamily="34" charset="0"/>
              </a:rPr>
              <a:t>	Keswick Books and Gifts Ltd. </a:t>
            </a:r>
            <a:r>
              <a:rPr lang="en-US" sz="1800" dirty="0">
                <a:effectLst/>
                <a:ea typeface="Gadugi" panose="020B0502040204020203" pitchFamily="34" charset="0"/>
              </a:rPr>
              <a:t>is a leading Kenya-based retailer focusing on Christian literature and religious products. Their product range includes a wide variety of </a:t>
            </a:r>
            <a:r>
              <a:rPr lang="en-US" sz="1800" u="sng" dirty="0">
                <a:effectLst/>
                <a:ea typeface="Gadugi" panose="020B0502040204020203" pitchFamily="34" charset="0"/>
              </a:rPr>
              <a:t>Bibles</a:t>
            </a:r>
            <a:r>
              <a:rPr lang="en-US" sz="1800" dirty="0">
                <a:effectLst/>
                <a:ea typeface="Gadugi" panose="020B0502040204020203" pitchFamily="34" charset="0"/>
              </a:rPr>
              <a:t>, </a:t>
            </a:r>
            <a:r>
              <a:rPr lang="en-US" sz="1800" u="sng" dirty="0">
                <a:effectLst/>
                <a:ea typeface="Gadugi" panose="020B0502040204020203" pitchFamily="34" charset="0"/>
              </a:rPr>
              <a:t>Christian books </a:t>
            </a:r>
            <a:r>
              <a:rPr lang="en-US" sz="1800" dirty="0">
                <a:effectLst/>
                <a:ea typeface="Gadugi" panose="020B0502040204020203" pitchFamily="34" charset="0"/>
              </a:rPr>
              <a:t>on topics such as </a:t>
            </a:r>
            <a:r>
              <a:rPr lang="en-US" sz="1800" i="1" dirty="0">
                <a:effectLst/>
                <a:ea typeface="Gadugi" panose="020B0502040204020203" pitchFamily="34" charset="0"/>
              </a:rPr>
              <a:t>theology</a:t>
            </a:r>
            <a:r>
              <a:rPr lang="en-US" sz="1800" dirty="0">
                <a:effectLst/>
                <a:ea typeface="Gadugi" panose="020B0502040204020203" pitchFamily="34" charset="0"/>
              </a:rPr>
              <a:t>, </a:t>
            </a:r>
            <a:r>
              <a:rPr lang="en-US" sz="1800" i="1" dirty="0">
                <a:effectLst/>
                <a:ea typeface="Gadugi" panose="020B0502040204020203" pitchFamily="34" charset="0"/>
              </a:rPr>
              <a:t>spirituality</a:t>
            </a:r>
            <a:r>
              <a:rPr lang="en-US" sz="1800" dirty="0">
                <a:effectLst/>
                <a:ea typeface="Gadugi" panose="020B0502040204020203" pitchFamily="34" charset="0"/>
              </a:rPr>
              <a:t>, </a:t>
            </a:r>
            <a:r>
              <a:rPr lang="en-US" sz="1800" i="1" dirty="0">
                <a:effectLst/>
                <a:ea typeface="Gadugi" panose="020B0502040204020203" pitchFamily="34" charset="0"/>
              </a:rPr>
              <a:t>Christian</a:t>
            </a:r>
            <a:r>
              <a:rPr lang="en-US" sz="1800" b="1" i="1" dirty="0">
                <a:effectLst/>
                <a:ea typeface="Gadugi" panose="020B0502040204020203" pitchFamily="34" charset="0"/>
              </a:rPr>
              <a:t> </a:t>
            </a:r>
            <a:r>
              <a:rPr lang="en-US" sz="1800" i="1" dirty="0">
                <a:effectLst/>
                <a:ea typeface="Gadugi" panose="020B0502040204020203" pitchFamily="34" charset="0"/>
              </a:rPr>
              <a:t>living</a:t>
            </a:r>
            <a:r>
              <a:rPr lang="en-US" sz="1800" dirty="0">
                <a:effectLst/>
                <a:ea typeface="Gadugi" panose="020B0502040204020203" pitchFamily="34" charset="0"/>
              </a:rPr>
              <a:t>, and </a:t>
            </a:r>
            <a:r>
              <a:rPr lang="en-US" sz="1800" i="1" dirty="0">
                <a:effectLst/>
                <a:ea typeface="Gadugi" panose="020B0502040204020203" pitchFamily="34" charset="0"/>
              </a:rPr>
              <a:t>devotionals</a:t>
            </a:r>
            <a:r>
              <a:rPr lang="en-US" sz="1800" dirty="0">
                <a:effectLst/>
                <a:ea typeface="Gadugi" panose="020B0502040204020203" pitchFamily="34" charset="0"/>
              </a:rPr>
              <a:t>, as well as </a:t>
            </a:r>
            <a:r>
              <a:rPr lang="en-US" sz="1800" i="1" dirty="0">
                <a:effectLst/>
                <a:ea typeface="Gadugi" panose="020B0502040204020203" pitchFamily="34" charset="0"/>
              </a:rPr>
              <a:t>educational books </a:t>
            </a:r>
            <a:r>
              <a:rPr lang="en-US" sz="1800" dirty="0">
                <a:effectLst/>
                <a:ea typeface="Gadugi" panose="020B0502040204020203" pitchFamily="34" charset="0"/>
              </a:rPr>
              <a:t>for children and young readers. The store also offers church supplies and faith-based gifts. </a:t>
            </a:r>
          </a:p>
          <a:p>
            <a:pPr marL="0" indent="0">
              <a:buSzPts val="1100"/>
            </a:pPr>
            <a:r>
              <a:rPr lang="en-US" sz="1800" b="1" i="1" dirty="0">
                <a:latin typeface="Darker Grotesque" panose="020B0604020202020204" charset="0"/>
                <a:ea typeface="Gadugi" panose="020B0502040204020203" pitchFamily="34" charset="0"/>
              </a:rPr>
              <a:t>	</a:t>
            </a:r>
            <a:r>
              <a:rPr lang="en-US" sz="1800" b="1" i="1" dirty="0">
                <a:effectLst/>
                <a:latin typeface="Darker Grotesque" panose="020B0604020202020204" charset="0"/>
                <a:ea typeface="Gadugi" panose="020B0502040204020203" pitchFamily="34" charset="0"/>
              </a:rPr>
              <a:t>The company’s mission</a:t>
            </a:r>
            <a:r>
              <a:rPr lang="en-US" sz="1800" dirty="0">
                <a:effectLst/>
                <a:latin typeface="Darker Grotesque" panose="020B0604020202020204" charset="0"/>
                <a:ea typeface="Gadugi" panose="020B0502040204020203" pitchFamily="34" charset="0"/>
              </a:rPr>
              <a:t> is to provide products that inspire, educate, and foster the spiritual growth of individuals and families.</a:t>
            </a:r>
            <a:endParaRPr lang="en-US" sz="1800" dirty="0">
              <a:latin typeface="Darker Grotesque" panose="020B0604020202020204" charset="0"/>
              <a:ea typeface="Gadugi" panose="020B0502040204020203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15" name="Google Shape;715;p66"/>
          <p:cNvSpPr/>
          <p:nvPr/>
        </p:nvSpPr>
        <p:spPr>
          <a:xfrm rot="10800000">
            <a:off x="6364913" y="155243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6" name="Google Shape;716;p66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9775185">
            <a:off x="4394033" y="3359128"/>
            <a:ext cx="5981303" cy="412662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6"/>
          <p:cNvSpPr/>
          <p:nvPr/>
        </p:nvSpPr>
        <p:spPr>
          <a:xfrm rot="10800000">
            <a:off x="-1048837" y="4136093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66"/>
          <p:cNvSpPr/>
          <p:nvPr/>
        </p:nvSpPr>
        <p:spPr>
          <a:xfrm rot="10800000">
            <a:off x="4804938" y="-2778607"/>
            <a:ext cx="4510200" cy="45102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9" name="Google Shape;719;p66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1799996">
            <a:off x="-1269938" y="-1116424"/>
            <a:ext cx="3498422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6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8099993">
            <a:off x="6536625" y="-487100"/>
            <a:ext cx="3498423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6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8099933">
            <a:off x="948868" y="4868921"/>
            <a:ext cx="2417488" cy="166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6">
            <a:hlinkClick r:id=""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66">
            <a:hlinkClick r:id="rId4" action="ppaction://hlinksldjump"/>
          </p:cNvPr>
          <p:cNvSpPr/>
          <p:nvPr/>
        </p:nvSpPr>
        <p:spPr>
          <a:xfrm>
            <a:off x="271492" y="247502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6">
            <a:hlinkClick r:id=""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25" name="Google Shape;725;p66">
            <a:hlinkClick r:id="rId4" action="ppaction://hlinksldjump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6">
            <a:hlinkClick r:id="rId4" action="ppaction://hlinksldjump"/>
          </p:cNvPr>
          <p:cNvSpPr/>
          <p:nvPr/>
        </p:nvSpPr>
        <p:spPr>
          <a:xfrm>
            <a:off x="337227" y="255224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7" name="Google Shape;727;p66">
            <a:hlinkClick r:id=""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28" name="Google Shape;728;p66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5"/>
          <p:cNvSpPr txBox="1">
            <a:spLocks noGrp="1"/>
          </p:cNvSpPr>
          <p:nvPr>
            <p:ph type="subTitle" idx="1"/>
          </p:nvPr>
        </p:nvSpPr>
        <p:spPr>
          <a:xfrm>
            <a:off x="1458150" y="1081338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Orbitron Black" panose="020B0604020202020204" charset="0"/>
              </a:rPr>
              <a:t>This Project aims </a:t>
            </a:r>
            <a:r>
              <a:rPr lang="en-GB" sz="1800" dirty="0"/>
              <a:t>to first assess their BI maturity levels, to determine at which stage the business is in so as to base our strategy, approach, and recommendations on this information.</a:t>
            </a:r>
            <a:endParaRPr sz="1800" dirty="0"/>
          </a:p>
        </p:txBody>
      </p:sp>
      <p:grpSp>
        <p:nvGrpSpPr>
          <p:cNvPr id="684" name="Google Shape;684;p65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685" name="Google Shape;685;p65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686" name="Google Shape;686;p6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6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6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" name="Google Shape;689;p65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690" name="Google Shape;690;p6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6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6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3" name="Google Shape;693;p65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694" name="Google Shape;694;p65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695" name="Google Shape;695;p6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6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65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699" name="Google Shape;699;p6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6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6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2" name="Google Shape;702;p65">
            <a:hlinkClick r:id=""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65">
            <a:hlinkClick r:id="rId3" action="ppaction://hlinksldjump"/>
          </p:cNvPr>
          <p:cNvSpPr/>
          <p:nvPr/>
        </p:nvSpPr>
        <p:spPr>
          <a:xfrm>
            <a:off x="271492" y="247502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65">
            <a:hlinkClick r:id=""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05" name="Google Shape;705;p65">
            <a:hlinkClick r:id="rId3" action="ppaction://hlinksldjump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65">
            <a:hlinkClick r:id="rId3" action="ppaction://hlinksldjump"/>
          </p:cNvPr>
          <p:cNvSpPr/>
          <p:nvPr/>
        </p:nvSpPr>
        <p:spPr>
          <a:xfrm>
            <a:off x="337227" y="255224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7" name="Google Shape;707;p65">
            <a:hlinkClick r:id=""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8" name="Google Shape;708;p65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Google Shape;683;p65">
            <a:extLst>
              <a:ext uri="{FF2B5EF4-FFF2-40B4-BE49-F238E27FC236}">
                <a16:creationId xmlns:a16="http://schemas.microsoft.com/office/drawing/2014/main" id="{B33C0821-B08D-19C5-468D-E64FBCA598D0}"/>
              </a:ext>
            </a:extLst>
          </p:cNvPr>
          <p:cNvSpPr txBox="1">
            <a:spLocks/>
          </p:cNvSpPr>
          <p:nvPr/>
        </p:nvSpPr>
        <p:spPr>
          <a:xfrm>
            <a:off x="1458150" y="2522086"/>
            <a:ext cx="6227700" cy="106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3000" b="0" i="0" u="none" strike="noStrike" cap="none">
                <a:solidFill>
                  <a:srgbClr val="000000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arker Grotesque"/>
              <a:buNone/>
              <a:defRPr sz="25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r"/>
            <a:r>
              <a:rPr lang="en-US" sz="1600" b="1" dirty="0">
                <a:latin typeface="Orbitron Black" panose="020B0604020202020204" charset="0"/>
              </a:rPr>
              <a:t>	Secondly, to create </a:t>
            </a:r>
            <a:r>
              <a:rPr lang="en-US" sz="1800" dirty="0"/>
              <a:t>visualizations in Power BI in order to ensure we help the business achieve its current business goal; expansion of its audience and platform.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1"/>
          <p:cNvSpPr txBox="1">
            <a:spLocks noGrp="1"/>
          </p:cNvSpPr>
          <p:nvPr>
            <p:ph type="title"/>
          </p:nvPr>
        </p:nvSpPr>
        <p:spPr>
          <a:xfrm>
            <a:off x="282749" y="383499"/>
            <a:ext cx="5708476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BI MATURITY LEVEL</a:t>
            </a:r>
            <a:endParaRPr sz="3600" dirty="0"/>
          </a:p>
        </p:txBody>
      </p:sp>
      <p:sp>
        <p:nvSpPr>
          <p:cNvPr id="586" name="Google Shape;586;p61"/>
          <p:cNvSpPr txBox="1">
            <a:spLocks noGrp="1"/>
          </p:cNvSpPr>
          <p:nvPr>
            <p:ph type="subTitle" idx="1"/>
          </p:nvPr>
        </p:nvSpPr>
        <p:spPr>
          <a:xfrm>
            <a:off x="632174" y="1385776"/>
            <a:ext cx="5520975" cy="2850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During our evaluation of Keswick's business intelligence (BI) maturity, we identified that the company is currently positioned in </a:t>
            </a:r>
            <a:r>
              <a:rPr lang="en-US" sz="2000" b="1" dirty="0"/>
              <a:t>the Managed Stage </a:t>
            </a:r>
            <a:r>
              <a:rPr lang="en-US" sz="2000" dirty="0"/>
              <a:t>of the </a:t>
            </a:r>
            <a:r>
              <a:rPr lang="en-US" sz="2000" i="1" u="sng" dirty="0"/>
              <a:t>Capability Maturity Model Integration (CMMI) framework</a:t>
            </a:r>
            <a:r>
              <a:rPr lang="en-US" sz="2000" dirty="0"/>
              <a:t>. This suggests that Keswick's projects are effectively planned, executed, measured, and controlled. Our analysis and recommendations are aimed at guiding Keswick toward a higher level of BI maturity, i.e., </a:t>
            </a:r>
            <a:r>
              <a:rPr lang="en-US" sz="2000" b="1" dirty="0"/>
              <a:t>the Defined Stage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88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00"/>
                    </a14:imgEffect>
                  </a14:imgLayer>
                </a14:imgProps>
              </a:ext>
            </a:extLst>
          </a:blip>
          <a:srcRect l="22782" r="22782"/>
          <a:stretch/>
        </p:blipFill>
        <p:spPr>
          <a:xfrm>
            <a:off x="-48250" y="-53100"/>
            <a:ext cx="4286650" cy="524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88"/>
          <p:cNvSpPr txBox="1">
            <a:spLocks noGrp="1"/>
          </p:cNvSpPr>
          <p:nvPr>
            <p:ph type="title"/>
          </p:nvPr>
        </p:nvSpPr>
        <p:spPr>
          <a:xfrm>
            <a:off x="4279505" y="1168450"/>
            <a:ext cx="428665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OBJECTIVES</a:t>
            </a:r>
            <a:endParaRPr dirty="0"/>
          </a:p>
        </p:txBody>
      </p:sp>
      <p:sp>
        <p:nvSpPr>
          <p:cNvPr id="1332" name="Google Shape;1332;p88"/>
          <p:cNvSpPr txBox="1">
            <a:spLocks noGrp="1"/>
          </p:cNvSpPr>
          <p:nvPr>
            <p:ph type="title" idx="2"/>
          </p:nvPr>
        </p:nvSpPr>
        <p:spPr>
          <a:xfrm>
            <a:off x="68045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O2</a:t>
            </a:r>
            <a:endParaRPr/>
          </a:p>
        </p:txBody>
      </p:sp>
      <p:grpSp>
        <p:nvGrpSpPr>
          <p:cNvPr id="1333" name="Google Shape;1333;p88"/>
          <p:cNvGrpSpPr/>
          <p:nvPr/>
        </p:nvGrpSpPr>
        <p:grpSpPr>
          <a:xfrm>
            <a:off x="8605274" y="3747208"/>
            <a:ext cx="43276" cy="411646"/>
            <a:chOff x="1256711" y="1178908"/>
            <a:chExt cx="43276" cy="411646"/>
          </a:xfrm>
        </p:grpSpPr>
        <p:grpSp>
          <p:nvGrpSpPr>
            <p:cNvPr id="1334" name="Google Shape;1334;p88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335" name="Google Shape;1335;p88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88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88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8" name="Google Shape;1338;p88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339" name="Google Shape;1339;p88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88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88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49" name="Google Shape;1349;p88"/>
          <p:cNvPicPr preferRelativeResize="0"/>
          <p:nvPr/>
        </p:nvPicPr>
        <p:blipFill rotWithShape="1">
          <a:blip r:embed="rId5">
            <a:alphaModFix/>
          </a:blip>
          <a:srcRect l="7340" r="4538" b="19768"/>
          <a:stretch/>
        </p:blipFill>
        <p:spPr>
          <a:xfrm rot="2700000">
            <a:off x="6672931" y="-1259200"/>
            <a:ext cx="4011591" cy="27676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88"/>
          <p:cNvSpPr/>
          <p:nvPr/>
        </p:nvSpPr>
        <p:spPr>
          <a:xfrm>
            <a:off x="4692850" y="4507850"/>
            <a:ext cx="2374500" cy="23745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04"/>
          <p:cNvSpPr/>
          <p:nvPr/>
        </p:nvSpPr>
        <p:spPr>
          <a:xfrm>
            <a:off x="-1481036" y="-1523478"/>
            <a:ext cx="2974800" cy="2974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89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104"/>
          <p:cNvSpPr/>
          <p:nvPr/>
        </p:nvSpPr>
        <p:spPr>
          <a:xfrm flipH="1">
            <a:off x="7767234" y="3894550"/>
            <a:ext cx="3711600" cy="3711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2" name="Google Shape;1962;p104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8099993" flipH="1">
            <a:off x="8108244" y="-1306300"/>
            <a:ext cx="3498423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99948" flipH="1">
            <a:off x="114477" y="4382796"/>
            <a:ext cx="780790" cy="5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4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900026">
            <a:off x="4720567" y="1613322"/>
            <a:ext cx="1302263" cy="89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104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9000013">
            <a:off x="3211790" y="3468831"/>
            <a:ext cx="1302260" cy="898453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04"/>
          <p:cNvSpPr txBox="1">
            <a:spLocks noGrp="1"/>
          </p:cNvSpPr>
          <p:nvPr>
            <p:ph type="title"/>
          </p:nvPr>
        </p:nvSpPr>
        <p:spPr>
          <a:xfrm>
            <a:off x="1249547" y="1255366"/>
            <a:ext cx="18707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l-PL" sz="1800" dirty="0"/>
              <a:t>BI Maturity Assessment</a:t>
            </a:r>
            <a:endParaRPr dirty="0"/>
          </a:p>
        </p:txBody>
      </p:sp>
      <p:sp>
        <p:nvSpPr>
          <p:cNvPr id="1967" name="Google Shape;1967;p104"/>
          <p:cNvSpPr txBox="1">
            <a:spLocks noGrp="1"/>
          </p:cNvSpPr>
          <p:nvPr>
            <p:ph type="subTitle" idx="1"/>
          </p:nvPr>
        </p:nvSpPr>
        <p:spPr>
          <a:xfrm>
            <a:off x="215575" y="1857754"/>
            <a:ext cx="2974799" cy="1025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To conduct a thorough assessment of Keswick’s current BI practices, data management, and reporting capabilities using recognized BI maturity models.</a:t>
            </a:r>
          </a:p>
        </p:txBody>
      </p:sp>
      <p:sp>
        <p:nvSpPr>
          <p:cNvPr id="1968" name="Google Shape;1968;p104"/>
          <p:cNvSpPr txBox="1">
            <a:spLocks noGrp="1"/>
          </p:cNvSpPr>
          <p:nvPr>
            <p:ph type="title" idx="2"/>
          </p:nvPr>
        </p:nvSpPr>
        <p:spPr>
          <a:xfrm>
            <a:off x="6167025" y="1194803"/>
            <a:ext cx="223920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/>
              <a:t>Comprehensive Report</a:t>
            </a:r>
          </a:p>
        </p:txBody>
      </p:sp>
      <p:sp>
        <p:nvSpPr>
          <p:cNvPr id="1969" name="Google Shape;1969;p104"/>
          <p:cNvSpPr txBox="1">
            <a:spLocks noGrp="1"/>
          </p:cNvSpPr>
          <p:nvPr>
            <p:ph type="subTitle" idx="3"/>
          </p:nvPr>
        </p:nvSpPr>
        <p:spPr>
          <a:xfrm>
            <a:off x="6116914" y="1793132"/>
            <a:ext cx="2755593" cy="1035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provide a detailed report highlighting strengths, areas for improvement, and strategic recommendations, based on our assessment, to advance their BI maturity.</a:t>
            </a:r>
          </a:p>
        </p:txBody>
      </p:sp>
      <p:sp>
        <p:nvSpPr>
          <p:cNvPr id="1970" name="Google Shape;1970;p104"/>
          <p:cNvSpPr txBox="1">
            <a:spLocks noGrp="1"/>
          </p:cNvSpPr>
          <p:nvPr>
            <p:ph type="title" idx="4"/>
          </p:nvPr>
        </p:nvSpPr>
        <p:spPr>
          <a:xfrm>
            <a:off x="885489" y="3038324"/>
            <a:ext cx="2239200" cy="391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/>
              <a:t>Custom </a:t>
            </a:r>
            <a:br>
              <a:rPr lang="en-US" sz="1800" dirty="0"/>
            </a:br>
            <a:r>
              <a:rPr lang="pl-PL" sz="1800" dirty="0"/>
              <a:t>BI Dashboard</a:t>
            </a:r>
          </a:p>
        </p:txBody>
      </p:sp>
      <p:sp>
        <p:nvSpPr>
          <p:cNvPr id="1971" name="Google Shape;1971;p104"/>
          <p:cNvSpPr txBox="1">
            <a:spLocks noGrp="1"/>
          </p:cNvSpPr>
          <p:nvPr>
            <p:ph type="subTitle" idx="5"/>
          </p:nvPr>
        </p:nvSpPr>
        <p:spPr>
          <a:xfrm>
            <a:off x="277492" y="3496439"/>
            <a:ext cx="2871801" cy="11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design and develop a BI dashboard that addresses their key performance indicators (KPIs) and provides actionable insights to enhance decision-making processes within the organization.</a:t>
            </a:r>
          </a:p>
        </p:txBody>
      </p:sp>
      <p:sp>
        <p:nvSpPr>
          <p:cNvPr id="1972" name="Google Shape;1972;p104"/>
          <p:cNvSpPr txBox="1">
            <a:spLocks noGrp="1"/>
          </p:cNvSpPr>
          <p:nvPr>
            <p:ph type="title" idx="6"/>
          </p:nvPr>
        </p:nvSpPr>
        <p:spPr>
          <a:xfrm>
            <a:off x="6184797" y="2946613"/>
            <a:ext cx="1968601" cy="549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Their Ultimate Goal</a:t>
            </a:r>
            <a:endParaRPr lang="pl-PL" sz="1800" dirty="0"/>
          </a:p>
        </p:txBody>
      </p:sp>
      <p:sp>
        <p:nvSpPr>
          <p:cNvPr id="1973" name="Google Shape;1973;p104"/>
          <p:cNvSpPr txBox="1">
            <a:spLocks noGrp="1"/>
          </p:cNvSpPr>
          <p:nvPr>
            <p:ph type="subTitle" idx="7"/>
          </p:nvPr>
        </p:nvSpPr>
        <p:spPr>
          <a:xfrm>
            <a:off x="6129655" y="3689457"/>
            <a:ext cx="275034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Ultimately, all our efforts will be able to help the business achieve its current business goal: Widening its audience and hence its reach.</a:t>
            </a:r>
          </a:p>
        </p:txBody>
      </p:sp>
      <p:sp>
        <p:nvSpPr>
          <p:cNvPr id="1974" name="Google Shape;1974;p10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OBJECTIVES</a:t>
            </a:r>
            <a:endParaRPr dirty="0"/>
          </a:p>
        </p:txBody>
      </p:sp>
      <p:pic>
        <p:nvPicPr>
          <p:cNvPr id="1975" name="Google Shape;1975;p104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8603928">
            <a:off x="3243030" y="1613323"/>
            <a:ext cx="1302263" cy="898454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104"/>
          <p:cNvSpPr/>
          <p:nvPr/>
        </p:nvSpPr>
        <p:spPr>
          <a:xfrm rot="5400000">
            <a:off x="4704360" y="1623811"/>
            <a:ext cx="1182300" cy="1182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7" name="Google Shape;1977;p104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5399986">
            <a:off x="4465739" y="3240231"/>
            <a:ext cx="1302262" cy="898453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104"/>
          <p:cNvSpPr/>
          <p:nvPr/>
        </p:nvSpPr>
        <p:spPr>
          <a:xfrm rot="5400000">
            <a:off x="4704360" y="3060989"/>
            <a:ext cx="1182300" cy="1182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104"/>
          <p:cNvSpPr/>
          <p:nvPr/>
        </p:nvSpPr>
        <p:spPr>
          <a:xfrm rot="5400000">
            <a:off x="3261310" y="1623811"/>
            <a:ext cx="1182300" cy="1182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04"/>
          <p:cNvSpPr/>
          <p:nvPr/>
        </p:nvSpPr>
        <p:spPr>
          <a:xfrm rot="5400000">
            <a:off x="3261310" y="3060989"/>
            <a:ext cx="1182300" cy="1182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1" name="Google Shape;1981;p104"/>
          <p:cNvGrpSpPr/>
          <p:nvPr/>
        </p:nvGrpSpPr>
        <p:grpSpPr>
          <a:xfrm>
            <a:off x="3548904" y="3398590"/>
            <a:ext cx="566184" cy="565432"/>
            <a:chOff x="2380985" y="2173874"/>
            <a:chExt cx="385973" cy="385487"/>
          </a:xfrm>
        </p:grpSpPr>
        <p:sp>
          <p:nvSpPr>
            <p:cNvPr id="1982" name="Google Shape;1982;p104"/>
            <p:cNvSpPr/>
            <p:nvPr/>
          </p:nvSpPr>
          <p:spPr>
            <a:xfrm>
              <a:off x="2495697" y="2255147"/>
              <a:ext cx="156550" cy="139912"/>
            </a:xfrm>
            <a:custGeom>
              <a:avLst/>
              <a:gdLst/>
              <a:ahLst/>
              <a:cxnLst/>
              <a:rect l="l" t="t" r="r" b="b"/>
              <a:pathLst>
                <a:path w="5796" h="5180" extrusionOk="0">
                  <a:moveTo>
                    <a:pt x="3905" y="838"/>
                  </a:moveTo>
                  <a:cubicBezTo>
                    <a:pt x="4135" y="838"/>
                    <a:pt x="4364" y="924"/>
                    <a:pt x="4536" y="1095"/>
                  </a:cubicBezTo>
                  <a:cubicBezTo>
                    <a:pt x="4877" y="1455"/>
                    <a:pt x="4877" y="2012"/>
                    <a:pt x="4536" y="2372"/>
                  </a:cubicBezTo>
                  <a:lnTo>
                    <a:pt x="2897" y="3992"/>
                  </a:lnTo>
                  <a:lnTo>
                    <a:pt x="1260" y="2372"/>
                  </a:lnTo>
                  <a:cubicBezTo>
                    <a:pt x="918" y="2012"/>
                    <a:pt x="918" y="1455"/>
                    <a:pt x="1260" y="1095"/>
                  </a:cubicBezTo>
                  <a:cubicBezTo>
                    <a:pt x="1440" y="932"/>
                    <a:pt x="1674" y="843"/>
                    <a:pt x="1908" y="843"/>
                  </a:cubicBezTo>
                  <a:cubicBezTo>
                    <a:pt x="2124" y="843"/>
                    <a:pt x="2357" y="932"/>
                    <a:pt x="2537" y="1095"/>
                  </a:cubicBezTo>
                  <a:lnTo>
                    <a:pt x="2897" y="1472"/>
                  </a:lnTo>
                  <a:lnTo>
                    <a:pt x="3276" y="1095"/>
                  </a:lnTo>
                  <a:cubicBezTo>
                    <a:pt x="3447" y="924"/>
                    <a:pt x="3676" y="838"/>
                    <a:pt x="3905" y="838"/>
                  </a:cubicBezTo>
                  <a:close/>
                  <a:moveTo>
                    <a:pt x="1903" y="0"/>
                  </a:moveTo>
                  <a:cubicBezTo>
                    <a:pt x="1459" y="0"/>
                    <a:pt x="1016" y="169"/>
                    <a:pt x="684" y="500"/>
                  </a:cubicBezTo>
                  <a:cubicBezTo>
                    <a:pt x="1" y="1184"/>
                    <a:pt x="1" y="2283"/>
                    <a:pt x="684" y="2966"/>
                  </a:cubicBezTo>
                  <a:lnTo>
                    <a:pt x="2897" y="5179"/>
                  </a:lnTo>
                  <a:lnTo>
                    <a:pt x="5129" y="2966"/>
                  </a:lnTo>
                  <a:cubicBezTo>
                    <a:pt x="5795" y="2283"/>
                    <a:pt x="5795" y="1184"/>
                    <a:pt x="5129" y="500"/>
                  </a:cubicBezTo>
                  <a:cubicBezTo>
                    <a:pt x="4787" y="169"/>
                    <a:pt x="4345" y="0"/>
                    <a:pt x="3901" y="0"/>
                  </a:cubicBezTo>
                  <a:cubicBezTo>
                    <a:pt x="3551" y="0"/>
                    <a:pt x="3199" y="106"/>
                    <a:pt x="2897" y="320"/>
                  </a:cubicBezTo>
                  <a:cubicBezTo>
                    <a:pt x="2603" y="106"/>
                    <a:pt x="2253" y="0"/>
                    <a:pt x="1903" y="0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04"/>
            <p:cNvSpPr/>
            <p:nvPr/>
          </p:nvSpPr>
          <p:spPr>
            <a:xfrm>
              <a:off x="2446592" y="2173874"/>
              <a:ext cx="254272" cy="385487"/>
            </a:xfrm>
            <a:custGeom>
              <a:avLst/>
              <a:gdLst/>
              <a:ahLst/>
              <a:cxnLst/>
              <a:rect l="l" t="t" r="r" b="b"/>
              <a:pathLst>
                <a:path w="9414" h="14272" extrusionOk="0">
                  <a:moveTo>
                    <a:pt x="4770" y="829"/>
                  </a:moveTo>
                  <a:cubicBezTo>
                    <a:pt x="5795" y="846"/>
                    <a:pt x="6750" y="1242"/>
                    <a:pt x="7469" y="1980"/>
                  </a:cubicBezTo>
                  <a:cubicBezTo>
                    <a:pt x="8171" y="2700"/>
                    <a:pt x="8567" y="3672"/>
                    <a:pt x="8567" y="4680"/>
                  </a:cubicBezTo>
                  <a:cubicBezTo>
                    <a:pt x="8567" y="5561"/>
                    <a:pt x="8261" y="6443"/>
                    <a:pt x="7703" y="7127"/>
                  </a:cubicBezTo>
                  <a:cubicBezTo>
                    <a:pt x="7146" y="7792"/>
                    <a:pt x="6839" y="8656"/>
                    <a:pt x="6822" y="9539"/>
                  </a:cubicBezTo>
                  <a:lnTo>
                    <a:pt x="2628" y="9539"/>
                  </a:lnTo>
                  <a:cubicBezTo>
                    <a:pt x="2610" y="8656"/>
                    <a:pt x="2286" y="7792"/>
                    <a:pt x="1728" y="7109"/>
                  </a:cubicBezTo>
                  <a:cubicBezTo>
                    <a:pt x="1152" y="6389"/>
                    <a:pt x="847" y="5508"/>
                    <a:pt x="864" y="4589"/>
                  </a:cubicBezTo>
                  <a:cubicBezTo>
                    <a:pt x="919" y="2501"/>
                    <a:pt x="2646" y="829"/>
                    <a:pt x="4715" y="829"/>
                  </a:cubicBezTo>
                  <a:close/>
                  <a:moveTo>
                    <a:pt x="6822" y="10367"/>
                  </a:moveTo>
                  <a:lnTo>
                    <a:pt x="6822" y="11482"/>
                  </a:lnTo>
                  <a:lnTo>
                    <a:pt x="2628" y="11482"/>
                  </a:lnTo>
                  <a:lnTo>
                    <a:pt x="2628" y="10367"/>
                  </a:lnTo>
                  <a:close/>
                  <a:moveTo>
                    <a:pt x="5975" y="12328"/>
                  </a:moveTo>
                  <a:cubicBezTo>
                    <a:pt x="5903" y="12958"/>
                    <a:pt x="5363" y="13443"/>
                    <a:pt x="4715" y="13443"/>
                  </a:cubicBezTo>
                  <a:cubicBezTo>
                    <a:pt x="4067" y="13443"/>
                    <a:pt x="3546" y="12958"/>
                    <a:pt x="3474" y="12328"/>
                  </a:cubicBezTo>
                  <a:close/>
                  <a:moveTo>
                    <a:pt x="4721" y="0"/>
                  </a:moveTo>
                  <a:cubicBezTo>
                    <a:pt x="2178" y="0"/>
                    <a:pt x="90" y="2038"/>
                    <a:pt x="36" y="4572"/>
                  </a:cubicBezTo>
                  <a:cubicBezTo>
                    <a:pt x="0" y="5688"/>
                    <a:pt x="379" y="6767"/>
                    <a:pt x="1063" y="7631"/>
                  </a:cubicBezTo>
                  <a:cubicBezTo>
                    <a:pt x="1531" y="8207"/>
                    <a:pt x="1783" y="8908"/>
                    <a:pt x="1783" y="9628"/>
                  </a:cubicBezTo>
                  <a:lnTo>
                    <a:pt x="1783" y="12328"/>
                  </a:lnTo>
                  <a:lnTo>
                    <a:pt x="2628" y="12328"/>
                  </a:lnTo>
                  <a:cubicBezTo>
                    <a:pt x="2700" y="13407"/>
                    <a:pt x="3618" y="14271"/>
                    <a:pt x="4715" y="14271"/>
                  </a:cubicBezTo>
                  <a:cubicBezTo>
                    <a:pt x="5831" y="14271"/>
                    <a:pt x="6731" y="13407"/>
                    <a:pt x="6803" y="12328"/>
                  </a:cubicBezTo>
                  <a:lnTo>
                    <a:pt x="7649" y="12328"/>
                  </a:lnTo>
                  <a:lnTo>
                    <a:pt x="7649" y="9628"/>
                  </a:lnTo>
                  <a:cubicBezTo>
                    <a:pt x="7649" y="8908"/>
                    <a:pt x="7901" y="8207"/>
                    <a:pt x="8351" y="7648"/>
                  </a:cubicBezTo>
                  <a:cubicBezTo>
                    <a:pt x="9034" y="6821"/>
                    <a:pt x="9413" y="5760"/>
                    <a:pt x="9413" y="4680"/>
                  </a:cubicBezTo>
                  <a:cubicBezTo>
                    <a:pt x="9413" y="3437"/>
                    <a:pt x="8926" y="2268"/>
                    <a:pt x="8063" y="1386"/>
                  </a:cubicBezTo>
                  <a:cubicBezTo>
                    <a:pt x="7182" y="505"/>
                    <a:pt x="6011" y="1"/>
                    <a:pt x="4787" y="1"/>
                  </a:cubicBezTo>
                  <a:cubicBezTo>
                    <a:pt x="4765" y="0"/>
                    <a:pt x="4743" y="0"/>
                    <a:pt x="4721" y="0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04"/>
            <p:cNvSpPr/>
            <p:nvPr/>
          </p:nvSpPr>
          <p:spPr>
            <a:xfrm>
              <a:off x="2380985" y="2289072"/>
              <a:ext cx="43783" cy="22364"/>
            </a:xfrm>
            <a:custGeom>
              <a:avLst/>
              <a:gdLst/>
              <a:ahLst/>
              <a:cxnLst/>
              <a:rect l="l" t="t" r="r" b="b"/>
              <a:pathLst>
                <a:path w="1621" h="828" extrusionOk="0">
                  <a:moveTo>
                    <a:pt x="0" y="0"/>
                  </a:moveTo>
                  <a:lnTo>
                    <a:pt x="0" y="828"/>
                  </a:lnTo>
                  <a:lnTo>
                    <a:pt x="1620" y="828"/>
                  </a:lnTo>
                  <a:lnTo>
                    <a:pt x="1620" y="0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04"/>
            <p:cNvSpPr/>
            <p:nvPr/>
          </p:nvSpPr>
          <p:spPr>
            <a:xfrm>
              <a:off x="2401405" y="2365402"/>
              <a:ext cx="49104" cy="41325"/>
            </a:xfrm>
            <a:custGeom>
              <a:avLst/>
              <a:gdLst/>
              <a:ahLst/>
              <a:cxnLst/>
              <a:rect l="l" t="t" r="r" b="b"/>
              <a:pathLst>
                <a:path w="1818" h="1530" extrusionOk="0">
                  <a:moveTo>
                    <a:pt x="1404" y="0"/>
                  </a:moveTo>
                  <a:lnTo>
                    <a:pt x="0" y="809"/>
                  </a:lnTo>
                  <a:lnTo>
                    <a:pt x="413" y="1529"/>
                  </a:lnTo>
                  <a:lnTo>
                    <a:pt x="1817" y="720"/>
                  </a:lnTo>
                  <a:lnTo>
                    <a:pt x="1404" y="0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04"/>
            <p:cNvSpPr/>
            <p:nvPr/>
          </p:nvSpPr>
          <p:spPr>
            <a:xfrm>
              <a:off x="2697920" y="2365402"/>
              <a:ext cx="49104" cy="41325"/>
            </a:xfrm>
            <a:custGeom>
              <a:avLst/>
              <a:gdLst/>
              <a:ahLst/>
              <a:cxnLst/>
              <a:rect l="l" t="t" r="r" b="b"/>
              <a:pathLst>
                <a:path w="1818" h="1530" extrusionOk="0">
                  <a:moveTo>
                    <a:pt x="413" y="0"/>
                  </a:moveTo>
                  <a:lnTo>
                    <a:pt x="0" y="720"/>
                  </a:lnTo>
                  <a:lnTo>
                    <a:pt x="1385" y="1529"/>
                  </a:lnTo>
                  <a:lnTo>
                    <a:pt x="1817" y="809"/>
                  </a:lnTo>
                  <a:lnTo>
                    <a:pt x="413" y="0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04"/>
            <p:cNvSpPr/>
            <p:nvPr/>
          </p:nvSpPr>
          <p:spPr>
            <a:xfrm>
              <a:off x="2723661" y="2289072"/>
              <a:ext cx="43297" cy="22364"/>
            </a:xfrm>
            <a:custGeom>
              <a:avLst/>
              <a:gdLst/>
              <a:ahLst/>
              <a:cxnLst/>
              <a:rect l="l" t="t" r="r" b="b"/>
              <a:pathLst>
                <a:path w="1603" h="828" extrusionOk="0">
                  <a:moveTo>
                    <a:pt x="0" y="0"/>
                  </a:moveTo>
                  <a:lnTo>
                    <a:pt x="0" y="828"/>
                  </a:lnTo>
                  <a:lnTo>
                    <a:pt x="1603" y="828"/>
                  </a:lnTo>
                  <a:lnTo>
                    <a:pt x="1603" y="0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04"/>
            <p:cNvSpPr/>
            <p:nvPr/>
          </p:nvSpPr>
          <p:spPr>
            <a:xfrm>
              <a:off x="2697920" y="2194294"/>
              <a:ext cx="49104" cy="41325"/>
            </a:xfrm>
            <a:custGeom>
              <a:avLst/>
              <a:gdLst/>
              <a:ahLst/>
              <a:cxnLst/>
              <a:rect l="l" t="t" r="r" b="b"/>
              <a:pathLst>
                <a:path w="1818" h="1530" extrusionOk="0">
                  <a:moveTo>
                    <a:pt x="1385" y="1"/>
                  </a:moveTo>
                  <a:lnTo>
                    <a:pt x="0" y="792"/>
                  </a:lnTo>
                  <a:lnTo>
                    <a:pt x="413" y="1530"/>
                  </a:lnTo>
                  <a:lnTo>
                    <a:pt x="1817" y="720"/>
                  </a:lnTo>
                  <a:lnTo>
                    <a:pt x="1385" y="1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04"/>
            <p:cNvSpPr/>
            <p:nvPr/>
          </p:nvSpPr>
          <p:spPr>
            <a:xfrm>
              <a:off x="2401405" y="2194294"/>
              <a:ext cx="49104" cy="41325"/>
            </a:xfrm>
            <a:custGeom>
              <a:avLst/>
              <a:gdLst/>
              <a:ahLst/>
              <a:cxnLst/>
              <a:rect l="l" t="t" r="r" b="b"/>
              <a:pathLst>
                <a:path w="1818" h="1530" extrusionOk="0">
                  <a:moveTo>
                    <a:pt x="413" y="1"/>
                  </a:moveTo>
                  <a:lnTo>
                    <a:pt x="0" y="720"/>
                  </a:lnTo>
                  <a:lnTo>
                    <a:pt x="1404" y="1530"/>
                  </a:lnTo>
                  <a:lnTo>
                    <a:pt x="1817" y="792"/>
                  </a:lnTo>
                  <a:lnTo>
                    <a:pt x="413" y="1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104"/>
          <p:cNvGrpSpPr/>
          <p:nvPr/>
        </p:nvGrpSpPr>
        <p:grpSpPr>
          <a:xfrm>
            <a:off x="3569309" y="1921786"/>
            <a:ext cx="485387" cy="586094"/>
            <a:chOff x="3987000" y="1626057"/>
            <a:chExt cx="309183" cy="373332"/>
          </a:xfrm>
        </p:grpSpPr>
        <p:sp>
          <p:nvSpPr>
            <p:cNvPr id="1991" name="Google Shape;1991;p104"/>
            <p:cNvSpPr/>
            <p:nvPr/>
          </p:nvSpPr>
          <p:spPr>
            <a:xfrm>
              <a:off x="4073026" y="1669787"/>
              <a:ext cx="179400" cy="179427"/>
            </a:xfrm>
            <a:custGeom>
              <a:avLst/>
              <a:gdLst/>
              <a:ahLst/>
              <a:cxnLst/>
              <a:rect l="l" t="t" r="r" b="b"/>
              <a:pathLst>
                <a:path w="6642" h="6643" extrusionOk="0">
                  <a:moveTo>
                    <a:pt x="2268" y="1027"/>
                  </a:moveTo>
                  <a:cubicBezTo>
                    <a:pt x="2268" y="1063"/>
                    <a:pt x="2251" y="1099"/>
                    <a:pt x="2251" y="1135"/>
                  </a:cubicBezTo>
                  <a:cubicBezTo>
                    <a:pt x="2143" y="1423"/>
                    <a:pt x="2071" y="1747"/>
                    <a:pt x="2016" y="2107"/>
                  </a:cubicBezTo>
                  <a:lnTo>
                    <a:pt x="1116" y="2107"/>
                  </a:lnTo>
                  <a:cubicBezTo>
                    <a:pt x="1387" y="1639"/>
                    <a:pt x="1783" y="1260"/>
                    <a:pt x="2268" y="1027"/>
                  </a:cubicBezTo>
                  <a:close/>
                  <a:moveTo>
                    <a:pt x="3312" y="829"/>
                  </a:moveTo>
                  <a:cubicBezTo>
                    <a:pt x="3384" y="865"/>
                    <a:pt x="3528" y="1063"/>
                    <a:pt x="3654" y="1512"/>
                  </a:cubicBezTo>
                  <a:cubicBezTo>
                    <a:pt x="3708" y="1692"/>
                    <a:pt x="3744" y="1891"/>
                    <a:pt x="3779" y="2107"/>
                  </a:cubicBezTo>
                  <a:lnTo>
                    <a:pt x="2844" y="2107"/>
                  </a:lnTo>
                  <a:cubicBezTo>
                    <a:pt x="2880" y="1891"/>
                    <a:pt x="2916" y="1692"/>
                    <a:pt x="2970" y="1512"/>
                  </a:cubicBezTo>
                  <a:cubicBezTo>
                    <a:pt x="3096" y="1063"/>
                    <a:pt x="3258" y="865"/>
                    <a:pt x="3312" y="829"/>
                  </a:cubicBezTo>
                  <a:close/>
                  <a:moveTo>
                    <a:pt x="4355" y="1027"/>
                  </a:moveTo>
                  <a:lnTo>
                    <a:pt x="4355" y="1027"/>
                  </a:lnTo>
                  <a:cubicBezTo>
                    <a:pt x="4842" y="1260"/>
                    <a:pt x="5255" y="1639"/>
                    <a:pt x="5507" y="2107"/>
                  </a:cubicBezTo>
                  <a:lnTo>
                    <a:pt x="4607" y="2107"/>
                  </a:lnTo>
                  <a:cubicBezTo>
                    <a:pt x="4554" y="1747"/>
                    <a:pt x="4482" y="1423"/>
                    <a:pt x="4391" y="1135"/>
                  </a:cubicBezTo>
                  <a:cubicBezTo>
                    <a:pt x="4374" y="1099"/>
                    <a:pt x="4355" y="1063"/>
                    <a:pt x="4355" y="1027"/>
                  </a:cubicBezTo>
                  <a:close/>
                  <a:moveTo>
                    <a:pt x="1944" y="2916"/>
                  </a:moveTo>
                  <a:lnTo>
                    <a:pt x="1944" y="3312"/>
                  </a:lnTo>
                  <a:lnTo>
                    <a:pt x="1944" y="3727"/>
                  </a:lnTo>
                  <a:lnTo>
                    <a:pt x="828" y="3727"/>
                  </a:lnTo>
                  <a:cubicBezTo>
                    <a:pt x="811" y="3600"/>
                    <a:pt x="811" y="3456"/>
                    <a:pt x="811" y="3312"/>
                  </a:cubicBezTo>
                  <a:cubicBezTo>
                    <a:pt x="811" y="3187"/>
                    <a:pt x="811" y="3043"/>
                    <a:pt x="828" y="2916"/>
                  </a:cubicBezTo>
                  <a:close/>
                  <a:moveTo>
                    <a:pt x="3870" y="2916"/>
                  </a:moveTo>
                  <a:cubicBezTo>
                    <a:pt x="3870" y="3043"/>
                    <a:pt x="3887" y="3187"/>
                    <a:pt x="3887" y="3312"/>
                  </a:cubicBezTo>
                  <a:cubicBezTo>
                    <a:pt x="3887" y="3456"/>
                    <a:pt x="3870" y="3600"/>
                    <a:pt x="3870" y="3727"/>
                  </a:cubicBezTo>
                  <a:lnTo>
                    <a:pt x="2754" y="3727"/>
                  </a:lnTo>
                  <a:lnTo>
                    <a:pt x="2754" y="3312"/>
                  </a:lnTo>
                  <a:lnTo>
                    <a:pt x="2754" y="2916"/>
                  </a:lnTo>
                  <a:close/>
                  <a:moveTo>
                    <a:pt x="5795" y="2916"/>
                  </a:moveTo>
                  <a:cubicBezTo>
                    <a:pt x="5814" y="3043"/>
                    <a:pt x="5831" y="3187"/>
                    <a:pt x="5831" y="3312"/>
                  </a:cubicBezTo>
                  <a:cubicBezTo>
                    <a:pt x="5831" y="3456"/>
                    <a:pt x="5814" y="3600"/>
                    <a:pt x="5795" y="3727"/>
                  </a:cubicBezTo>
                  <a:lnTo>
                    <a:pt x="4679" y="3727"/>
                  </a:lnTo>
                  <a:cubicBezTo>
                    <a:pt x="4679" y="3600"/>
                    <a:pt x="4698" y="3456"/>
                    <a:pt x="4698" y="3312"/>
                  </a:cubicBezTo>
                  <a:cubicBezTo>
                    <a:pt x="4698" y="3187"/>
                    <a:pt x="4679" y="3043"/>
                    <a:pt x="4679" y="2916"/>
                  </a:cubicBezTo>
                  <a:close/>
                  <a:moveTo>
                    <a:pt x="2016" y="4536"/>
                  </a:moveTo>
                  <a:cubicBezTo>
                    <a:pt x="2071" y="4896"/>
                    <a:pt x="2143" y="5220"/>
                    <a:pt x="2251" y="5508"/>
                  </a:cubicBezTo>
                  <a:cubicBezTo>
                    <a:pt x="2251" y="5544"/>
                    <a:pt x="2268" y="5580"/>
                    <a:pt x="2268" y="5598"/>
                  </a:cubicBezTo>
                  <a:cubicBezTo>
                    <a:pt x="1783" y="5382"/>
                    <a:pt x="1387" y="5004"/>
                    <a:pt x="1116" y="4536"/>
                  </a:cubicBezTo>
                  <a:close/>
                  <a:moveTo>
                    <a:pt x="5507" y="4536"/>
                  </a:moveTo>
                  <a:cubicBezTo>
                    <a:pt x="5255" y="5004"/>
                    <a:pt x="4842" y="5382"/>
                    <a:pt x="4355" y="5598"/>
                  </a:cubicBezTo>
                  <a:cubicBezTo>
                    <a:pt x="4355" y="5580"/>
                    <a:pt x="4374" y="5544"/>
                    <a:pt x="4391" y="5508"/>
                  </a:cubicBezTo>
                  <a:cubicBezTo>
                    <a:pt x="4482" y="5220"/>
                    <a:pt x="4554" y="4896"/>
                    <a:pt x="4607" y="4536"/>
                  </a:cubicBezTo>
                  <a:close/>
                  <a:moveTo>
                    <a:pt x="3779" y="4536"/>
                  </a:moveTo>
                  <a:cubicBezTo>
                    <a:pt x="3744" y="4752"/>
                    <a:pt x="3708" y="4950"/>
                    <a:pt x="3654" y="5130"/>
                  </a:cubicBezTo>
                  <a:cubicBezTo>
                    <a:pt x="3528" y="5580"/>
                    <a:pt x="3384" y="5760"/>
                    <a:pt x="3312" y="5814"/>
                  </a:cubicBezTo>
                  <a:cubicBezTo>
                    <a:pt x="3258" y="5760"/>
                    <a:pt x="3096" y="5580"/>
                    <a:pt x="2970" y="5130"/>
                  </a:cubicBezTo>
                  <a:cubicBezTo>
                    <a:pt x="2916" y="4950"/>
                    <a:pt x="2880" y="4752"/>
                    <a:pt x="2844" y="4536"/>
                  </a:cubicBezTo>
                  <a:close/>
                  <a:moveTo>
                    <a:pt x="3312" y="1"/>
                  </a:moveTo>
                  <a:cubicBezTo>
                    <a:pt x="1476" y="1"/>
                    <a:pt x="0" y="1495"/>
                    <a:pt x="0" y="3312"/>
                  </a:cubicBezTo>
                  <a:cubicBezTo>
                    <a:pt x="0" y="5148"/>
                    <a:pt x="1476" y="6642"/>
                    <a:pt x="3312" y="6642"/>
                  </a:cubicBezTo>
                  <a:cubicBezTo>
                    <a:pt x="5147" y="6642"/>
                    <a:pt x="6642" y="5148"/>
                    <a:pt x="6642" y="3312"/>
                  </a:cubicBezTo>
                  <a:cubicBezTo>
                    <a:pt x="6642" y="1495"/>
                    <a:pt x="5147" y="1"/>
                    <a:pt x="3312" y="1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04"/>
            <p:cNvSpPr/>
            <p:nvPr/>
          </p:nvSpPr>
          <p:spPr>
            <a:xfrm>
              <a:off x="3987000" y="1626057"/>
              <a:ext cx="309183" cy="373332"/>
            </a:xfrm>
            <a:custGeom>
              <a:avLst/>
              <a:gdLst/>
              <a:ahLst/>
              <a:cxnLst/>
              <a:rect l="l" t="t" r="r" b="b"/>
              <a:pathLst>
                <a:path w="11447" h="13822" extrusionOk="0">
                  <a:moveTo>
                    <a:pt x="6497" y="811"/>
                  </a:moveTo>
                  <a:cubicBezTo>
                    <a:pt x="8783" y="811"/>
                    <a:pt x="10636" y="2663"/>
                    <a:pt x="10636" y="4931"/>
                  </a:cubicBezTo>
                  <a:cubicBezTo>
                    <a:pt x="10636" y="6030"/>
                    <a:pt x="10204" y="7055"/>
                    <a:pt x="9448" y="7829"/>
                  </a:cubicBezTo>
                  <a:lnTo>
                    <a:pt x="9340" y="7937"/>
                  </a:lnTo>
                  <a:lnTo>
                    <a:pt x="9340" y="13012"/>
                  </a:lnTo>
                  <a:lnTo>
                    <a:pt x="3653" y="13012"/>
                  </a:lnTo>
                  <a:lnTo>
                    <a:pt x="3653" y="10637"/>
                  </a:lnTo>
                  <a:lnTo>
                    <a:pt x="2376" y="10637"/>
                  </a:lnTo>
                  <a:lnTo>
                    <a:pt x="2376" y="8386"/>
                  </a:lnTo>
                  <a:lnTo>
                    <a:pt x="1134" y="7954"/>
                  </a:lnTo>
                  <a:lnTo>
                    <a:pt x="2376" y="5579"/>
                  </a:lnTo>
                  <a:lnTo>
                    <a:pt x="2376" y="4931"/>
                  </a:lnTo>
                  <a:cubicBezTo>
                    <a:pt x="2376" y="2663"/>
                    <a:pt x="4229" y="811"/>
                    <a:pt x="6497" y="811"/>
                  </a:cubicBezTo>
                  <a:close/>
                  <a:moveTo>
                    <a:pt x="6497" y="0"/>
                  </a:moveTo>
                  <a:cubicBezTo>
                    <a:pt x="3780" y="0"/>
                    <a:pt x="1566" y="2214"/>
                    <a:pt x="1566" y="4931"/>
                  </a:cubicBezTo>
                  <a:lnTo>
                    <a:pt x="1566" y="5382"/>
                  </a:lnTo>
                  <a:lnTo>
                    <a:pt x="1" y="8405"/>
                  </a:lnTo>
                  <a:lnTo>
                    <a:pt x="1566" y="8962"/>
                  </a:lnTo>
                  <a:lnTo>
                    <a:pt x="1566" y="11446"/>
                  </a:lnTo>
                  <a:lnTo>
                    <a:pt x="2844" y="11446"/>
                  </a:lnTo>
                  <a:lnTo>
                    <a:pt x="2844" y="13821"/>
                  </a:lnTo>
                  <a:lnTo>
                    <a:pt x="10151" y="13821"/>
                  </a:lnTo>
                  <a:lnTo>
                    <a:pt x="10151" y="8278"/>
                  </a:lnTo>
                  <a:cubicBezTo>
                    <a:pt x="10978" y="7361"/>
                    <a:pt x="11446" y="6173"/>
                    <a:pt x="11446" y="4931"/>
                  </a:cubicBezTo>
                  <a:cubicBezTo>
                    <a:pt x="11446" y="2214"/>
                    <a:pt x="9232" y="0"/>
                    <a:pt x="6497" y="0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3" name="Google Shape;1993;p104"/>
          <p:cNvSpPr/>
          <p:nvPr/>
        </p:nvSpPr>
        <p:spPr>
          <a:xfrm>
            <a:off x="5011638" y="1926825"/>
            <a:ext cx="566193" cy="576256"/>
          </a:xfrm>
          <a:custGeom>
            <a:avLst/>
            <a:gdLst/>
            <a:ahLst/>
            <a:cxnLst/>
            <a:rect l="l" t="t" r="r" b="b"/>
            <a:pathLst>
              <a:path w="13067" h="13300" extrusionOk="0">
                <a:moveTo>
                  <a:pt x="6533" y="774"/>
                </a:moveTo>
                <a:cubicBezTo>
                  <a:pt x="6767" y="774"/>
                  <a:pt x="6965" y="972"/>
                  <a:pt x="6965" y="1206"/>
                </a:cubicBezTo>
                <a:cubicBezTo>
                  <a:pt x="6965" y="1458"/>
                  <a:pt x="6767" y="1638"/>
                  <a:pt x="6533" y="1638"/>
                </a:cubicBezTo>
                <a:cubicBezTo>
                  <a:pt x="6281" y="1638"/>
                  <a:pt x="6101" y="1458"/>
                  <a:pt x="6101" y="1206"/>
                </a:cubicBezTo>
                <a:cubicBezTo>
                  <a:pt x="6101" y="972"/>
                  <a:pt x="6281" y="774"/>
                  <a:pt x="6533" y="774"/>
                </a:cubicBezTo>
                <a:close/>
                <a:moveTo>
                  <a:pt x="3329" y="1818"/>
                </a:moveTo>
                <a:cubicBezTo>
                  <a:pt x="3473" y="1818"/>
                  <a:pt x="3600" y="1872"/>
                  <a:pt x="3689" y="1998"/>
                </a:cubicBezTo>
                <a:cubicBezTo>
                  <a:pt x="3833" y="2178"/>
                  <a:pt x="3780" y="2465"/>
                  <a:pt x="3581" y="2609"/>
                </a:cubicBezTo>
                <a:cubicBezTo>
                  <a:pt x="3508" y="2654"/>
                  <a:pt x="3423" y="2686"/>
                  <a:pt x="3325" y="2686"/>
                </a:cubicBezTo>
                <a:cubicBezTo>
                  <a:pt x="3303" y="2686"/>
                  <a:pt x="3280" y="2685"/>
                  <a:pt x="3257" y="2681"/>
                </a:cubicBezTo>
                <a:cubicBezTo>
                  <a:pt x="3149" y="2664"/>
                  <a:pt x="3041" y="2592"/>
                  <a:pt x="2988" y="2501"/>
                </a:cubicBezTo>
                <a:cubicBezTo>
                  <a:pt x="2844" y="2304"/>
                  <a:pt x="2880" y="2034"/>
                  <a:pt x="3077" y="1890"/>
                </a:cubicBezTo>
                <a:cubicBezTo>
                  <a:pt x="3149" y="1836"/>
                  <a:pt x="3240" y="1818"/>
                  <a:pt x="3329" y="1818"/>
                </a:cubicBezTo>
                <a:close/>
                <a:moveTo>
                  <a:pt x="9740" y="1808"/>
                </a:moveTo>
                <a:cubicBezTo>
                  <a:pt x="9826" y="1808"/>
                  <a:pt x="9912" y="1834"/>
                  <a:pt x="9988" y="1890"/>
                </a:cubicBezTo>
                <a:cubicBezTo>
                  <a:pt x="10187" y="2034"/>
                  <a:pt x="10223" y="2304"/>
                  <a:pt x="10079" y="2501"/>
                </a:cubicBezTo>
                <a:cubicBezTo>
                  <a:pt x="10007" y="2592"/>
                  <a:pt x="9916" y="2664"/>
                  <a:pt x="9791" y="2681"/>
                </a:cubicBezTo>
                <a:cubicBezTo>
                  <a:pt x="9771" y="2685"/>
                  <a:pt x="9751" y="2686"/>
                  <a:pt x="9730" y="2686"/>
                </a:cubicBezTo>
                <a:cubicBezTo>
                  <a:pt x="9638" y="2686"/>
                  <a:pt x="9540" y="2654"/>
                  <a:pt x="9467" y="2609"/>
                </a:cubicBezTo>
                <a:cubicBezTo>
                  <a:pt x="9268" y="2465"/>
                  <a:pt x="9232" y="2178"/>
                  <a:pt x="9376" y="1998"/>
                </a:cubicBezTo>
                <a:cubicBezTo>
                  <a:pt x="9465" y="1876"/>
                  <a:pt x="9602" y="1808"/>
                  <a:pt x="9740" y="1808"/>
                </a:cubicBezTo>
                <a:close/>
                <a:moveTo>
                  <a:pt x="1341" y="4528"/>
                </a:moveTo>
                <a:cubicBezTo>
                  <a:pt x="1393" y="4528"/>
                  <a:pt x="1445" y="4537"/>
                  <a:pt x="1494" y="4553"/>
                </a:cubicBezTo>
                <a:cubicBezTo>
                  <a:pt x="1602" y="4589"/>
                  <a:pt x="1692" y="4661"/>
                  <a:pt x="1746" y="4769"/>
                </a:cubicBezTo>
                <a:cubicBezTo>
                  <a:pt x="1800" y="4877"/>
                  <a:pt x="1818" y="4985"/>
                  <a:pt x="1782" y="5093"/>
                </a:cubicBezTo>
                <a:cubicBezTo>
                  <a:pt x="1746" y="5220"/>
                  <a:pt x="1656" y="5309"/>
                  <a:pt x="1548" y="5364"/>
                </a:cubicBezTo>
                <a:cubicBezTo>
                  <a:pt x="1499" y="5393"/>
                  <a:pt x="1438" y="5406"/>
                  <a:pt x="1376" y="5406"/>
                </a:cubicBezTo>
                <a:cubicBezTo>
                  <a:pt x="1325" y="5406"/>
                  <a:pt x="1273" y="5397"/>
                  <a:pt x="1224" y="5381"/>
                </a:cubicBezTo>
                <a:cubicBezTo>
                  <a:pt x="990" y="5309"/>
                  <a:pt x="864" y="5057"/>
                  <a:pt x="936" y="4824"/>
                </a:cubicBezTo>
                <a:cubicBezTo>
                  <a:pt x="972" y="4716"/>
                  <a:pt x="1062" y="4625"/>
                  <a:pt x="1152" y="4572"/>
                </a:cubicBezTo>
                <a:cubicBezTo>
                  <a:pt x="1212" y="4542"/>
                  <a:pt x="1277" y="4528"/>
                  <a:pt x="1341" y="4528"/>
                </a:cubicBezTo>
                <a:close/>
                <a:moveTo>
                  <a:pt x="11698" y="4536"/>
                </a:moveTo>
                <a:cubicBezTo>
                  <a:pt x="11770" y="4536"/>
                  <a:pt x="11842" y="4553"/>
                  <a:pt x="11896" y="4572"/>
                </a:cubicBezTo>
                <a:cubicBezTo>
                  <a:pt x="12004" y="4625"/>
                  <a:pt x="12076" y="4716"/>
                  <a:pt x="12111" y="4824"/>
                </a:cubicBezTo>
                <a:cubicBezTo>
                  <a:pt x="12183" y="5057"/>
                  <a:pt x="12058" y="5309"/>
                  <a:pt x="11842" y="5381"/>
                </a:cubicBezTo>
                <a:cubicBezTo>
                  <a:pt x="11794" y="5397"/>
                  <a:pt x="11741" y="5406"/>
                  <a:pt x="11688" y="5406"/>
                </a:cubicBezTo>
                <a:cubicBezTo>
                  <a:pt x="11624" y="5406"/>
                  <a:pt x="11559" y="5393"/>
                  <a:pt x="11500" y="5364"/>
                </a:cubicBezTo>
                <a:cubicBezTo>
                  <a:pt x="11392" y="5309"/>
                  <a:pt x="11320" y="5220"/>
                  <a:pt x="11284" y="5093"/>
                </a:cubicBezTo>
                <a:cubicBezTo>
                  <a:pt x="11248" y="4985"/>
                  <a:pt x="11266" y="4877"/>
                  <a:pt x="11320" y="4769"/>
                </a:cubicBezTo>
                <a:cubicBezTo>
                  <a:pt x="11374" y="4661"/>
                  <a:pt x="11464" y="4589"/>
                  <a:pt x="11572" y="4553"/>
                </a:cubicBezTo>
                <a:cubicBezTo>
                  <a:pt x="11608" y="4536"/>
                  <a:pt x="11662" y="4536"/>
                  <a:pt x="11698" y="4536"/>
                </a:cubicBezTo>
                <a:close/>
                <a:moveTo>
                  <a:pt x="6533" y="5544"/>
                </a:moveTo>
                <a:cubicBezTo>
                  <a:pt x="6893" y="5544"/>
                  <a:pt x="7180" y="5832"/>
                  <a:pt x="7180" y="6191"/>
                </a:cubicBezTo>
                <a:cubicBezTo>
                  <a:pt x="7180" y="6551"/>
                  <a:pt x="6893" y="6857"/>
                  <a:pt x="6533" y="6857"/>
                </a:cubicBezTo>
                <a:cubicBezTo>
                  <a:pt x="6173" y="6857"/>
                  <a:pt x="5885" y="6551"/>
                  <a:pt x="5885" y="6191"/>
                </a:cubicBezTo>
                <a:cubicBezTo>
                  <a:pt x="5885" y="5832"/>
                  <a:pt x="6173" y="5544"/>
                  <a:pt x="6533" y="5544"/>
                </a:cubicBezTo>
                <a:close/>
                <a:moveTo>
                  <a:pt x="6533" y="3996"/>
                </a:moveTo>
                <a:cubicBezTo>
                  <a:pt x="7991" y="3996"/>
                  <a:pt x="9196" y="5184"/>
                  <a:pt x="9196" y="6641"/>
                </a:cubicBezTo>
                <a:cubicBezTo>
                  <a:pt x="9196" y="7360"/>
                  <a:pt x="8908" y="8008"/>
                  <a:pt x="8459" y="8476"/>
                </a:cubicBezTo>
                <a:cubicBezTo>
                  <a:pt x="8368" y="7936"/>
                  <a:pt x="8044" y="7451"/>
                  <a:pt x="7595" y="7163"/>
                </a:cubicBezTo>
                <a:cubicBezTo>
                  <a:pt x="7811" y="6911"/>
                  <a:pt x="7955" y="6569"/>
                  <a:pt x="7955" y="6191"/>
                </a:cubicBezTo>
                <a:cubicBezTo>
                  <a:pt x="7955" y="5417"/>
                  <a:pt x="7324" y="4769"/>
                  <a:pt x="6533" y="4769"/>
                </a:cubicBezTo>
                <a:cubicBezTo>
                  <a:pt x="5741" y="4769"/>
                  <a:pt x="5093" y="5417"/>
                  <a:pt x="5093" y="6191"/>
                </a:cubicBezTo>
                <a:cubicBezTo>
                  <a:pt x="5093" y="6569"/>
                  <a:pt x="5237" y="6911"/>
                  <a:pt x="5472" y="7163"/>
                </a:cubicBezTo>
                <a:cubicBezTo>
                  <a:pt x="5021" y="7451"/>
                  <a:pt x="4697" y="7936"/>
                  <a:pt x="4608" y="8476"/>
                </a:cubicBezTo>
                <a:cubicBezTo>
                  <a:pt x="4157" y="8008"/>
                  <a:pt x="3869" y="7360"/>
                  <a:pt x="3869" y="6641"/>
                </a:cubicBezTo>
                <a:cubicBezTo>
                  <a:pt x="3869" y="5184"/>
                  <a:pt x="5057" y="3996"/>
                  <a:pt x="6533" y="3996"/>
                </a:cubicBezTo>
                <a:close/>
                <a:moveTo>
                  <a:pt x="1350" y="7883"/>
                </a:moveTo>
                <a:cubicBezTo>
                  <a:pt x="1422" y="7883"/>
                  <a:pt x="1494" y="7900"/>
                  <a:pt x="1548" y="7936"/>
                </a:cubicBezTo>
                <a:cubicBezTo>
                  <a:pt x="1656" y="7991"/>
                  <a:pt x="1746" y="8080"/>
                  <a:pt x="1782" y="8188"/>
                </a:cubicBezTo>
                <a:cubicBezTo>
                  <a:pt x="1818" y="8296"/>
                  <a:pt x="1800" y="8423"/>
                  <a:pt x="1746" y="8531"/>
                </a:cubicBezTo>
                <a:cubicBezTo>
                  <a:pt x="1692" y="8639"/>
                  <a:pt x="1602" y="8711"/>
                  <a:pt x="1494" y="8747"/>
                </a:cubicBezTo>
                <a:cubicBezTo>
                  <a:pt x="1456" y="8760"/>
                  <a:pt x="1416" y="8765"/>
                  <a:pt x="1375" y="8765"/>
                </a:cubicBezTo>
                <a:cubicBezTo>
                  <a:pt x="1300" y="8765"/>
                  <a:pt x="1222" y="8745"/>
                  <a:pt x="1152" y="8711"/>
                </a:cubicBezTo>
                <a:cubicBezTo>
                  <a:pt x="1062" y="8656"/>
                  <a:pt x="972" y="8567"/>
                  <a:pt x="936" y="8459"/>
                </a:cubicBezTo>
                <a:cubicBezTo>
                  <a:pt x="864" y="8243"/>
                  <a:pt x="990" y="7991"/>
                  <a:pt x="1224" y="7919"/>
                </a:cubicBezTo>
                <a:cubicBezTo>
                  <a:pt x="1260" y="7900"/>
                  <a:pt x="1314" y="7883"/>
                  <a:pt x="1350" y="7883"/>
                </a:cubicBezTo>
                <a:close/>
                <a:moveTo>
                  <a:pt x="11698" y="7883"/>
                </a:moveTo>
                <a:cubicBezTo>
                  <a:pt x="11752" y="7883"/>
                  <a:pt x="11788" y="7900"/>
                  <a:pt x="11842" y="7919"/>
                </a:cubicBezTo>
                <a:cubicBezTo>
                  <a:pt x="12058" y="7991"/>
                  <a:pt x="12183" y="8243"/>
                  <a:pt x="12111" y="8459"/>
                </a:cubicBezTo>
                <a:cubicBezTo>
                  <a:pt x="12076" y="8567"/>
                  <a:pt x="12004" y="8656"/>
                  <a:pt x="11896" y="8711"/>
                </a:cubicBezTo>
                <a:cubicBezTo>
                  <a:pt x="11838" y="8745"/>
                  <a:pt x="11764" y="8765"/>
                  <a:pt x="11690" y="8765"/>
                </a:cubicBezTo>
                <a:cubicBezTo>
                  <a:pt x="11650" y="8765"/>
                  <a:pt x="11610" y="8760"/>
                  <a:pt x="11572" y="8747"/>
                </a:cubicBezTo>
                <a:cubicBezTo>
                  <a:pt x="11464" y="8711"/>
                  <a:pt x="11374" y="8639"/>
                  <a:pt x="11320" y="8531"/>
                </a:cubicBezTo>
                <a:cubicBezTo>
                  <a:pt x="11266" y="8423"/>
                  <a:pt x="11248" y="8296"/>
                  <a:pt x="11284" y="8188"/>
                </a:cubicBezTo>
                <a:cubicBezTo>
                  <a:pt x="11320" y="8080"/>
                  <a:pt x="11392" y="7991"/>
                  <a:pt x="11500" y="7936"/>
                </a:cubicBezTo>
                <a:cubicBezTo>
                  <a:pt x="11572" y="7900"/>
                  <a:pt x="11626" y="7883"/>
                  <a:pt x="11698" y="7883"/>
                </a:cubicBezTo>
                <a:close/>
                <a:moveTo>
                  <a:pt x="6533" y="7631"/>
                </a:moveTo>
                <a:cubicBezTo>
                  <a:pt x="7180" y="7631"/>
                  <a:pt x="7703" y="8152"/>
                  <a:pt x="7703" y="8800"/>
                </a:cubicBezTo>
                <a:lnTo>
                  <a:pt x="7703" y="9035"/>
                </a:lnTo>
                <a:cubicBezTo>
                  <a:pt x="7343" y="9215"/>
                  <a:pt x="6947" y="9304"/>
                  <a:pt x="6533" y="9304"/>
                </a:cubicBezTo>
                <a:cubicBezTo>
                  <a:pt x="6119" y="9304"/>
                  <a:pt x="5705" y="9215"/>
                  <a:pt x="5364" y="9035"/>
                </a:cubicBezTo>
                <a:lnTo>
                  <a:pt x="5364" y="8800"/>
                </a:lnTo>
                <a:cubicBezTo>
                  <a:pt x="5364" y="8152"/>
                  <a:pt x="5885" y="7631"/>
                  <a:pt x="6533" y="7631"/>
                </a:cubicBezTo>
                <a:close/>
                <a:moveTo>
                  <a:pt x="3329" y="10619"/>
                </a:moveTo>
                <a:cubicBezTo>
                  <a:pt x="3420" y="10619"/>
                  <a:pt x="3509" y="10636"/>
                  <a:pt x="3581" y="10691"/>
                </a:cubicBezTo>
                <a:cubicBezTo>
                  <a:pt x="3780" y="10835"/>
                  <a:pt x="3833" y="11104"/>
                  <a:pt x="3689" y="11302"/>
                </a:cubicBezTo>
                <a:cubicBezTo>
                  <a:pt x="3604" y="11419"/>
                  <a:pt x="3475" y="11479"/>
                  <a:pt x="3343" y="11479"/>
                </a:cubicBezTo>
                <a:cubicBezTo>
                  <a:pt x="3251" y="11479"/>
                  <a:pt x="3158" y="11451"/>
                  <a:pt x="3077" y="11392"/>
                </a:cubicBezTo>
                <a:cubicBezTo>
                  <a:pt x="2880" y="11266"/>
                  <a:pt x="2844" y="10978"/>
                  <a:pt x="2988" y="10799"/>
                </a:cubicBezTo>
                <a:cubicBezTo>
                  <a:pt x="3041" y="10691"/>
                  <a:pt x="3149" y="10636"/>
                  <a:pt x="3257" y="10619"/>
                </a:cubicBezTo>
                <a:close/>
                <a:moveTo>
                  <a:pt x="9791" y="10619"/>
                </a:moveTo>
                <a:cubicBezTo>
                  <a:pt x="9916" y="10636"/>
                  <a:pt x="10007" y="10691"/>
                  <a:pt x="10079" y="10799"/>
                </a:cubicBezTo>
                <a:cubicBezTo>
                  <a:pt x="10223" y="10978"/>
                  <a:pt x="10187" y="11266"/>
                  <a:pt x="9988" y="11392"/>
                </a:cubicBezTo>
                <a:cubicBezTo>
                  <a:pt x="9907" y="11451"/>
                  <a:pt x="9814" y="11479"/>
                  <a:pt x="9723" y="11479"/>
                </a:cubicBezTo>
                <a:cubicBezTo>
                  <a:pt x="9591" y="11479"/>
                  <a:pt x="9461" y="11419"/>
                  <a:pt x="9376" y="11302"/>
                </a:cubicBezTo>
                <a:cubicBezTo>
                  <a:pt x="9232" y="11104"/>
                  <a:pt x="9268" y="10835"/>
                  <a:pt x="9467" y="10691"/>
                </a:cubicBezTo>
                <a:cubicBezTo>
                  <a:pt x="9539" y="10636"/>
                  <a:pt x="9628" y="10619"/>
                  <a:pt x="9719" y="10619"/>
                </a:cubicBezTo>
                <a:close/>
                <a:moveTo>
                  <a:pt x="6533" y="11644"/>
                </a:moveTo>
                <a:cubicBezTo>
                  <a:pt x="6767" y="11644"/>
                  <a:pt x="6965" y="11842"/>
                  <a:pt x="6965" y="12094"/>
                </a:cubicBezTo>
                <a:cubicBezTo>
                  <a:pt x="6965" y="12328"/>
                  <a:pt x="6767" y="12526"/>
                  <a:pt x="6533" y="12526"/>
                </a:cubicBezTo>
                <a:cubicBezTo>
                  <a:pt x="6281" y="12526"/>
                  <a:pt x="6101" y="12328"/>
                  <a:pt x="6101" y="12094"/>
                </a:cubicBezTo>
                <a:cubicBezTo>
                  <a:pt x="6101" y="11842"/>
                  <a:pt x="6281" y="11644"/>
                  <a:pt x="6533" y="11644"/>
                </a:cubicBezTo>
                <a:close/>
                <a:moveTo>
                  <a:pt x="6533" y="1"/>
                </a:moveTo>
                <a:cubicBezTo>
                  <a:pt x="5867" y="1"/>
                  <a:pt x="5309" y="541"/>
                  <a:pt x="5309" y="1206"/>
                </a:cubicBezTo>
                <a:cubicBezTo>
                  <a:pt x="5309" y="1746"/>
                  <a:pt x="5669" y="2196"/>
                  <a:pt x="6137" y="2357"/>
                </a:cubicBezTo>
                <a:lnTo>
                  <a:pt x="6137" y="3221"/>
                </a:lnTo>
                <a:cubicBezTo>
                  <a:pt x="5669" y="3276"/>
                  <a:pt x="5237" y="3437"/>
                  <a:pt x="4841" y="3653"/>
                </a:cubicBezTo>
                <a:lnTo>
                  <a:pt x="4320" y="2952"/>
                </a:lnTo>
                <a:cubicBezTo>
                  <a:pt x="4625" y="2537"/>
                  <a:pt x="4625" y="1962"/>
                  <a:pt x="4320" y="1530"/>
                </a:cubicBezTo>
                <a:cubicBezTo>
                  <a:pt x="4081" y="1203"/>
                  <a:pt x="3710" y="1029"/>
                  <a:pt x="3335" y="1029"/>
                </a:cubicBezTo>
                <a:cubicBezTo>
                  <a:pt x="3089" y="1029"/>
                  <a:pt x="2842" y="1104"/>
                  <a:pt x="2628" y="1260"/>
                </a:cubicBezTo>
                <a:cubicBezTo>
                  <a:pt x="2069" y="1656"/>
                  <a:pt x="1962" y="2412"/>
                  <a:pt x="2357" y="2969"/>
                </a:cubicBezTo>
                <a:cubicBezTo>
                  <a:pt x="2537" y="3221"/>
                  <a:pt x="2825" y="3401"/>
                  <a:pt x="3149" y="3456"/>
                </a:cubicBezTo>
                <a:lnTo>
                  <a:pt x="3329" y="3456"/>
                </a:lnTo>
                <a:cubicBezTo>
                  <a:pt x="3456" y="3456"/>
                  <a:pt x="3581" y="3437"/>
                  <a:pt x="3689" y="3401"/>
                </a:cubicBezTo>
                <a:lnTo>
                  <a:pt x="4212" y="4104"/>
                </a:lnTo>
                <a:cubicBezTo>
                  <a:pt x="3869" y="4428"/>
                  <a:pt x="3600" y="4805"/>
                  <a:pt x="3401" y="5220"/>
                </a:cubicBezTo>
                <a:lnTo>
                  <a:pt x="2573" y="4949"/>
                </a:lnTo>
                <a:cubicBezTo>
                  <a:pt x="2573" y="4769"/>
                  <a:pt x="2520" y="4589"/>
                  <a:pt x="2448" y="4409"/>
                </a:cubicBezTo>
                <a:cubicBezTo>
                  <a:pt x="2285" y="4121"/>
                  <a:pt x="2052" y="3905"/>
                  <a:pt x="1728" y="3816"/>
                </a:cubicBezTo>
                <a:cubicBezTo>
                  <a:pt x="1607" y="3773"/>
                  <a:pt x="1484" y="3753"/>
                  <a:pt x="1361" y="3753"/>
                </a:cubicBezTo>
                <a:cubicBezTo>
                  <a:pt x="1172" y="3753"/>
                  <a:pt x="984" y="3801"/>
                  <a:pt x="810" y="3888"/>
                </a:cubicBezTo>
                <a:cubicBezTo>
                  <a:pt x="522" y="4032"/>
                  <a:pt x="306" y="4284"/>
                  <a:pt x="198" y="4589"/>
                </a:cubicBezTo>
                <a:cubicBezTo>
                  <a:pt x="1" y="5237"/>
                  <a:pt x="342" y="5921"/>
                  <a:pt x="990" y="6119"/>
                </a:cubicBezTo>
                <a:cubicBezTo>
                  <a:pt x="1098" y="6155"/>
                  <a:pt x="1242" y="6191"/>
                  <a:pt x="1368" y="6191"/>
                </a:cubicBezTo>
                <a:cubicBezTo>
                  <a:pt x="1548" y="6191"/>
                  <a:pt x="1746" y="6137"/>
                  <a:pt x="1908" y="6047"/>
                </a:cubicBezTo>
                <a:cubicBezTo>
                  <a:pt x="2088" y="5957"/>
                  <a:pt x="2232" y="5849"/>
                  <a:pt x="2340" y="5688"/>
                </a:cubicBezTo>
                <a:lnTo>
                  <a:pt x="3149" y="5957"/>
                </a:lnTo>
                <a:cubicBezTo>
                  <a:pt x="3113" y="6191"/>
                  <a:pt x="3096" y="6407"/>
                  <a:pt x="3096" y="6641"/>
                </a:cubicBezTo>
                <a:cubicBezTo>
                  <a:pt x="3096" y="6875"/>
                  <a:pt x="3113" y="7109"/>
                  <a:pt x="3149" y="7325"/>
                </a:cubicBezTo>
                <a:lnTo>
                  <a:pt x="2340" y="7595"/>
                </a:lnTo>
                <a:cubicBezTo>
                  <a:pt x="2232" y="7451"/>
                  <a:pt x="2088" y="7325"/>
                  <a:pt x="1908" y="7253"/>
                </a:cubicBezTo>
                <a:cubicBezTo>
                  <a:pt x="1733" y="7154"/>
                  <a:pt x="1544" y="7109"/>
                  <a:pt x="1354" y="7109"/>
                </a:cubicBezTo>
                <a:cubicBezTo>
                  <a:pt x="1232" y="7109"/>
                  <a:pt x="1110" y="7128"/>
                  <a:pt x="990" y="7163"/>
                </a:cubicBezTo>
                <a:cubicBezTo>
                  <a:pt x="342" y="7379"/>
                  <a:pt x="1" y="8063"/>
                  <a:pt x="198" y="8711"/>
                </a:cubicBezTo>
                <a:cubicBezTo>
                  <a:pt x="306" y="9016"/>
                  <a:pt x="522" y="9268"/>
                  <a:pt x="810" y="9412"/>
                </a:cubicBezTo>
                <a:cubicBezTo>
                  <a:pt x="972" y="9503"/>
                  <a:pt x="1170" y="9539"/>
                  <a:pt x="1350" y="9539"/>
                </a:cubicBezTo>
                <a:cubicBezTo>
                  <a:pt x="1476" y="9539"/>
                  <a:pt x="1602" y="9520"/>
                  <a:pt x="1728" y="9484"/>
                </a:cubicBezTo>
                <a:cubicBezTo>
                  <a:pt x="2052" y="9376"/>
                  <a:pt x="2285" y="9179"/>
                  <a:pt x="2448" y="8872"/>
                </a:cubicBezTo>
                <a:cubicBezTo>
                  <a:pt x="2520" y="8711"/>
                  <a:pt x="2573" y="8531"/>
                  <a:pt x="2573" y="8351"/>
                </a:cubicBezTo>
                <a:lnTo>
                  <a:pt x="3401" y="8080"/>
                </a:lnTo>
                <a:cubicBezTo>
                  <a:pt x="3600" y="8495"/>
                  <a:pt x="3869" y="8872"/>
                  <a:pt x="4212" y="9179"/>
                </a:cubicBezTo>
                <a:lnTo>
                  <a:pt x="3689" y="9880"/>
                </a:lnTo>
                <a:cubicBezTo>
                  <a:pt x="3585" y="9845"/>
                  <a:pt x="3464" y="9825"/>
                  <a:pt x="3344" y="9825"/>
                </a:cubicBezTo>
                <a:cubicBezTo>
                  <a:pt x="3278" y="9825"/>
                  <a:pt x="3213" y="9831"/>
                  <a:pt x="3149" y="9844"/>
                </a:cubicBezTo>
                <a:cubicBezTo>
                  <a:pt x="2825" y="9899"/>
                  <a:pt x="2537" y="10079"/>
                  <a:pt x="2357" y="10331"/>
                </a:cubicBezTo>
                <a:cubicBezTo>
                  <a:pt x="1962" y="10871"/>
                  <a:pt x="2069" y="11644"/>
                  <a:pt x="2628" y="12040"/>
                </a:cubicBezTo>
                <a:cubicBezTo>
                  <a:pt x="2825" y="12184"/>
                  <a:pt x="3077" y="12256"/>
                  <a:pt x="3329" y="12256"/>
                </a:cubicBezTo>
                <a:cubicBezTo>
                  <a:pt x="3708" y="12256"/>
                  <a:pt x="4085" y="12094"/>
                  <a:pt x="4320" y="11770"/>
                </a:cubicBezTo>
                <a:cubicBezTo>
                  <a:pt x="4625" y="11338"/>
                  <a:pt x="4625" y="10763"/>
                  <a:pt x="4320" y="10348"/>
                </a:cubicBezTo>
                <a:lnTo>
                  <a:pt x="4841" y="9647"/>
                </a:lnTo>
                <a:cubicBezTo>
                  <a:pt x="5237" y="9863"/>
                  <a:pt x="5669" y="10007"/>
                  <a:pt x="6137" y="10060"/>
                </a:cubicBezTo>
                <a:lnTo>
                  <a:pt x="6137" y="10942"/>
                </a:lnTo>
                <a:cubicBezTo>
                  <a:pt x="5669" y="11104"/>
                  <a:pt x="5309" y="11554"/>
                  <a:pt x="5309" y="12094"/>
                </a:cubicBezTo>
                <a:cubicBezTo>
                  <a:pt x="5309" y="12759"/>
                  <a:pt x="5867" y="13299"/>
                  <a:pt x="6533" y="13299"/>
                </a:cubicBezTo>
                <a:cubicBezTo>
                  <a:pt x="7199" y="13299"/>
                  <a:pt x="7739" y="12759"/>
                  <a:pt x="7739" y="12094"/>
                </a:cubicBezTo>
                <a:cubicBezTo>
                  <a:pt x="7739" y="11554"/>
                  <a:pt x="7396" y="11104"/>
                  <a:pt x="6929" y="10942"/>
                </a:cubicBezTo>
                <a:lnTo>
                  <a:pt x="6929" y="10060"/>
                </a:lnTo>
                <a:cubicBezTo>
                  <a:pt x="7396" y="10007"/>
                  <a:pt x="7828" y="9863"/>
                  <a:pt x="8224" y="9647"/>
                </a:cubicBezTo>
                <a:lnTo>
                  <a:pt x="8728" y="10348"/>
                </a:lnTo>
                <a:cubicBezTo>
                  <a:pt x="8440" y="10763"/>
                  <a:pt x="8423" y="11338"/>
                  <a:pt x="8747" y="11770"/>
                </a:cubicBezTo>
                <a:cubicBezTo>
                  <a:pt x="8980" y="12094"/>
                  <a:pt x="9359" y="12256"/>
                  <a:pt x="9736" y="12256"/>
                </a:cubicBezTo>
                <a:cubicBezTo>
                  <a:pt x="9971" y="12256"/>
                  <a:pt x="10223" y="12184"/>
                  <a:pt x="10439" y="12040"/>
                </a:cubicBezTo>
                <a:cubicBezTo>
                  <a:pt x="10978" y="11644"/>
                  <a:pt x="11104" y="10871"/>
                  <a:pt x="10708" y="10331"/>
                </a:cubicBezTo>
                <a:cubicBezTo>
                  <a:pt x="10528" y="10079"/>
                  <a:pt x="10240" y="9899"/>
                  <a:pt x="9916" y="9844"/>
                </a:cubicBezTo>
                <a:cubicBezTo>
                  <a:pt x="9853" y="9831"/>
                  <a:pt x="9787" y="9825"/>
                  <a:pt x="9721" y="9825"/>
                </a:cubicBezTo>
                <a:cubicBezTo>
                  <a:pt x="9599" y="9825"/>
                  <a:pt x="9475" y="9845"/>
                  <a:pt x="9359" y="9880"/>
                </a:cubicBezTo>
                <a:lnTo>
                  <a:pt x="8855" y="9179"/>
                </a:lnTo>
                <a:cubicBezTo>
                  <a:pt x="9196" y="8872"/>
                  <a:pt x="9467" y="8495"/>
                  <a:pt x="9664" y="8080"/>
                </a:cubicBezTo>
                <a:lnTo>
                  <a:pt x="10492" y="8351"/>
                </a:lnTo>
                <a:cubicBezTo>
                  <a:pt x="10492" y="8531"/>
                  <a:pt x="10528" y="8711"/>
                  <a:pt x="10619" y="8872"/>
                </a:cubicBezTo>
                <a:cubicBezTo>
                  <a:pt x="10762" y="9179"/>
                  <a:pt x="11014" y="9376"/>
                  <a:pt x="11320" y="9484"/>
                </a:cubicBezTo>
                <a:cubicBezTo>
                  <a:pt x="11446" y="9520"/>
                  <a:pt x="11572" y="9539"/>
                  <a:pt x="11698" y="9539"/>
                </a:cubicBezTo>
                <a:cubicBezTo>
                  <a:pt x="11896" y="9539"/>
                  <a:pt x="12076" y="9503"/>
                  <a:pt x="12255" y="9412"/>
                </a:cubicBezTo>
                <a:cubicBezTo>
                  <a:pt x="12543" y="9268"/>
                  <a:pt x="12759" y="9016"/>
                  <a:pt x="12867" y="8711"/>
                </a:cubicBezTo>
                <a:cubicBezTo>
                  <a:pt x="13066" y="8063"/>
                  <a:pt x="12723" y="7379"/>
                  <a:pt x="12076" y="7163"/>
                </a:cubicBezTo>
                <a:cubicBezTo>
                  <a:pt x="11956" y="7128"/>
                  <a:pt x="11834" y="7109"/>
                  <a:pt x="11712" y="7109"/>
                </a:cubicBezTo>
                <a:cubicBezTo>
                  <a:pt x="11522" y="7109"/>
                  <a:pt x="11334" y="7154"/>
                  <a:pt x="11158" y="7253"/>
                </a:cubicBezTo>
                <a:cubicBezTo>
                  <a:pt x="10978" y="7325"/>
                  <a:pt x="10834" y="7451"/>
                  <a:pt x="10726" y="7595"/>
                </a:cubicBezTo>
                <a:lnTo>
                  <a:pt x="9899" y="7325"/>
                </a:lnTo>
                <a:cubicBezTo>
                  <a:pt x="9952" y="7109"/>
                  <a:pt x="9971" y="6875"/>
                  <a:pt x="9971" y="6641"/>
                </a:cubicBezTo>
                <a:cubicBezTo>
                  <a:pt x="9971" y="6407"/>
                  <a:pt x="9952" y="6191"/>
                  <a:pt x="9899" y="5957"/>
                </a:cubicBezTo>
                <a:lnTo>
                  <a:pt x="10726" y="5688"/>
                </a:lnTo>
                <a:cubicBezTo>
                  <a:pt x="10834" y="5849"/>
                  <a:pt x="10978" y="5957"/>
                  <a:pt x="11158" y="6047"/>
                </a:cubicBezTo>
                <a:cubicBezTo>
                  <a:pt x="11320" y="6137"/>
                  <a:pt x="11518" y="6191"/>
                  <a:pt x="11698" y="6191"/>
                </a:cubicBezTo>
                <a:cubicBezTo>
                  <a:pt x="11824" y="6191"/>
                  <a:pt x="11950" y="6173"/>
                  <a:pt x="12076" y="6119"/>
                </a:cubicBezTo>
                <a:cubicBezTo>
                  <a:pt x="12723" y="5921"/>
                  <a:pt x="13066" y="5237"/>
                  <a:pt x="12867" y="4589"/>
                </a:cubicBezTo>
                <a:cubicBezTo>
                  <a:pt x="12759" y="4284"/>
                  <a:pt x="12543" y="4032"/>
                  <a:pt x="12255" y="3888"/>
                </a:cubicBezTo>
                <a:cubicBezTo>
                  <a:pt x="12081" y="3801"/>
                  <a:pt x="11894" y="3753"/>
                  <a:pt x="11701" y="3753"/>
                </a:cubicBezTo>
                <a:cubicBezTo>
                  <a:pt x="11575" y="3753"/>
                  <a:pt x="11447" y="3773"/>
                  <a:pt x="11320" y="3816"/>
                </a:cubicBezTo>
                <a:cubicBezTo>
                  <a:pt x="11014" y="3905"/>
                  <a:pt x="10762" y="4121"/>
                  <a:pt x="10619" y="4409"/>
                </a:cubicBezTo>
                <a:cubicBezTo>
                  <a:pt x="10528" y="4589"/>
                  <a:pt x="10492" y="4769"/>
                  <a:pt x="10492" y="4949"/>
                </a:cubicBezTo>
                <a:lnTo>
                  <a:pt x="9664" y="5220"/>
                </a:lnTo>
                <a:cubicBezTo>
                  <a:pt x="9467" y="4805"/>
                  <a:pt x="9196" y="4428"/>
                  <a:pt x="8855" y="4104"/>
                </a:cubicBezTo>
                <a:lnTo>
                  <a:pt x="9359" y="3401"/>
                </a:lnTo>
                <a:cubicBezTo>
                  <a:pt x="9484" y="3437"/>
                  <a:pt x="9611" y="3456"/>
                  <a:pt x="9719" y="3456"/>
                </a:cubicBezTo>
                <a:lnTo>
                  <a:pt x="9916" y="3456"/>
                </a:lnTo>
                <a:cubicBezTo>
                  <a:pt x="10240" y="3401"/>
                  <a:pt x="10528" y="3221"/>
                  <a:pt x="10708" y="2969"/>
                </a:cubicBezTo>
                <a:cubicBezTo>
                  <a:pt x="11104" y="2412"/>
                  <a:pt x="10978" y="1656"/>
                  <a:pt x="10439" y="1260"/>
                </a:cubicBezTo>
                <a:cubicBezTo>
                  <a:pt x="10225" y="1104"/>
                  <a:pt x="9977" y="1029"/>
                  <a:pt x="9732" y="1029"/>
                </a:cubicBezTo>
                <a:cubicBezTo>
                  <a:pt x="9357" y="1029"/>
                  <a:pt x="8986" y="1203"/>
                  <a:pt x="8747" y="1530"/>
                </a:cubicBezTo>
                <a:cubicBezTo>
                  <a:pt x="8423" y="1962"/>
                  <a:pt x="8440" y="2537"/>
                  <a:pt x="8728" y="2952"/>
                </a:cubicBezTo>
                <a:lnTo>
                  <a:pt x="8224" y="3653"/>
                </a:lnTo>
                <a:cubicBezTo>
                  <a:pt x="7828" y="3437"/>
                  <a:pt x="7396" y="3276"/>
                  <a:pt x="6929" y="3221"/>
                </a:cubicBezTo>
                <a:lnTo>
                  <a:pt x="6929" y="2357"/>
                </a:lnTo>
                <a:cubicBezTo>
                  <a:pt x="7396" y="2196"/>
                  <a:pt x="7739" y="1746"/>
                  <a:pt x="7739" y="1206"/>
                </a:cubicBezTo>
                <a:cubicBezTo>
                  <a:pt x="7739" y="541"/>
                  <a:pt x="7199" y="1"/>
                  <a:pt x="6533" y="1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4" name="Google Shape;1994;p104"/>
          <p:cNvGrpSpPr/>
          <p:nvPr/>
        </p:nvGrpSpPr>
        <p:grpSpPr>
          <a:xfrm>
            <a:off x="5070518" y="3395500"/>
            <a:ext cx="485403" cy="484809"/>
            <a:chOff x="8032179" y="2796077"/>
            <a:chExt cx="373818" cy="373332"/>
          </a:xfrm>
        </p:grpSpPr>
        <p:sp>
          <p:nvSpPr>
            <p:cNvPr id="1995" name="Google Shape;1995;p104"/>
            <p:cNvSpPr/>
            <p:nvPr/>
          </p:nvSpPr>
          <p:spPr>
            <a:xfrm>
              <a:off x="8032179" y="2796077"/>
              <a:ext cx="373818" cy="373332"/>
            </a:xfrm>
            <a:custGeom>
              <a:avLst/>
              <a:gdLst/>
              <a:ahLst/>
              <a:cxnLst/>
              <a:rect l="l" t="t" r="r" b="b"/>
              <a:pathLst>
                <a:path w="13840" h="13822" extrusionOk="0">
                  <a:moveTo>
                    <a:pt x="6911" y="881"/>
                  </a:moveTo>
                  <a:lnTo>
                    <a:pt x="13030" y="3671"/>
                  </a:lnTo>
                  <a:lnTo>
                    <a:pt x="13030" y="4571"/>
                  </a:lnTo>
                  <a:lnTo>
                    <a:pt x="6911" y="1781"/>
                  </a:lnTo>
                  <a:lnTo>
                    <a:pt x="810" y="4571"/>
                  </a:lnTo>
                  <a:lnTo>
                    <a:pt x="810" y="3671"/>
                  </a:lnTo>
                  <a:lnTo>
                    <a:pt x="6911" y="881"/>
                  </a:lnTo>
                  <a:close/>
                  <a:moveTo>
                    <a:pt x="6911" y="2664"/>
                  </a:moveTo>
                  <a:lnTo>
                    <a:pt x="13030" y="5452"/>
                  </a:lnTo>
                  <a:lnTo>
                    <a:pt x="13030" y="13011"/>
                  </a:lnTo>
                  <a:lnTo>
                    <a:pt x="810" y="13011"/>
                  </a:lnTo>
                  <a:lnTo>
                    <a:pt x="810" y="5452"/>
                  </a:lnTo>
                  <a:lnTo>
                    <a:pt x="6911" y="2664"/>
                  </a:lnTo>
                  <a:close/>
                  <a:moveTo>
                    <a:pt x="6911" y="0"/>
                  </a:moveTo>
                  <a:lnTo>
                    <a:pt x="1" y="3149"/>
                  </a:lnTo>
                  <a:lnTo>
                    <a:pt x="1" y="13821"/>
                  </a:lnTo>
                  <a:lnTo>
                    <a:pt x="13839" y="13821"/>
                  </a:lnTo>
                  <a:lnTo>
                    <a:pt x="13839" y="3149"/>
                  </a:lnTo>
                  <a:lnTo>
                    <a:pt x="6911" y="0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04"/>
            <p:cNvSpPr/>
            <p:nvPr/>
          </p:nvSpPr>
          <p:spPr>
            <a:xfrm>
              <a:off x="8114830" y="2933611"/>
              <a:ext cx="208517" cy="184262"/>
            </a:xfrm>
            <a:custGeom>
              <a:avLst/>
              <a:gdLst/>
              <a:ahLst/>
              <a:cxnLst/>
              <a:rect l="l" t="t" r="r" b="b"/>
              <a:pathLst>
                <a:path w="7720" h="6822" extrusionOk="0">
                  <a:moveTo>
                    <a:pt x="5255" y="811"/>
                  </a:moveTo>
                  <a:cubicBezTo>
                    <a:pt x="5651" y="811"/>
                    <a:pt x="6011" y="955"/>
                    <a:pt x="6280" y="1224"/>
                  </a:cubicBezTo>
                  <a:cubicBezTo>
                    <a:pt x="6839" y="1783"/>
                    <a:pt x="6839" y="2700"/>
                    <a:pt x="6280" y="3258"/>
                  </a:cubicBezTo>
                  <a:lnTo>
                    <a:pt x="3851" y="5670"/>
                  </a:lnTo>
                  <a:lnTo>
                    <a:pt x="1440" y="3258"/>
                  </a:lnTo>
                  <a:cubicBezTo>
                    <a:pt x="881" y="2700"/>
                    <a:pt x="881" y="1783"/>
                    <a:pt x="1440" y="1224"/>
                  </a:cubicBezTo>
                  <a:cubicBezTo>
                    <a:pt x="1709" y="955"/>
                    <a:pt x="2069" y="811"/>
                    <a:pt x="2465" y="811"/>
                  </a:cubicBezTo>
                  <a:cubicBezTo>
                    <a:pt x="2844" y="811"/>
                    <a:pt x="3204" y="955"/>
                    <a:pt x="3473" y="1224"/>
                  </a:cubicBezTo>
                  <a:lnTo>
                    <a:pt x="3851" y="1620"/>
                  </a:lnTo>
                  <a:lnTo>
                    <a:pt x="4247" y="1224"/>
                  </a:lnTo>
                  <a:cubicBezTo>
                    <a:pt x="4517" y="955"/>
                    <a:pt x="4876" y="811"/>
                    <a:pt x="5255" y="811"/>
                  </a:cubicBezTo>
                  <a:close/>
                  <a:moveTo>
                    <a:pt x="2465" y="0"/>
                  </a:moveTo>
                  <a:cubicBezTo>
                    <a:pt x="1853" y="0"/>
                    <a:pt x="1296" y="235"/>
                    <a:pt x="864" y="667"/>
                  </a:cubicBezTo>
                  <a:cubicBezTo>
                    <a:pt x="0" y="1531"/>
                    <a:pt x="0" y="2952"/>
                    <a:pt x="864" y="3834"/>
                  </a:cubicBezTo>
                  <a:lnTo>
                    <a:pt x="3851" y="6822"/>
                  </a:lnTo>
                  <a:lnTo>
                    <a:pt x="6856" y="3834"/>
                  </a:lnTo>
                  <a:cubicBezTo>
                    <a:pt x="7720" y="2952"/>
                    <a:pt x="7720" y="1531"/>
                    <a:pt x="6856" y="667"/>
                  </a:cubicBezTo>
                  <a:cubicBezTo>
                    <a:pt x="6424" y="235"/>
                    <a:pt x="5867" y="0"/>
                    <a:pt x="5255" y="0"/>
                  </a:cubicBezTo>
                  <a:cubicBezTo>
                    <a:pt x="4751" y="0"/>
                    <a:pt x="4265" y="180"/>
                    <a:pt x="3851" y="487"/>
                  </a:cubicBezTo>
                  <a:cubicBezTo>
                    <a:pt x="3456" y="180"/>
                    <a:pt x="2969" y="0"/>
                    <a:pt x="2465" y="0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7" name="Google Shape;1997;p104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8099993" flipH="1">
            <a:off x="-2319331" y="493175"/>
            <a:ext cx="3498423" cy="241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04">
            <a:hlinkClick r:id=""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04">
            <a:hlinkClick r:id="rId5" action="ppaction://hlinksldjump"/>
          </p:cNvPr>
          <p:cNvSpPr/>
          <p:nvPr/>
        </p:nvSpPr>
        <p:spPr>
          <a:xfrm>
            <a:off x="271492" y="235007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04">
            <a:hlinkClick r:id="rId6" action="ppaction://hlinksldjump"/>
          </p:cNvPr>
          <p:cNvSpPr/>
          <p:nvPr/>
        </p:nvSpPr>
        <p:spPr>
          <a:xfrm>
            <a:off x="271492" y="259998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5</a:t>
            </a: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001" name="Google Shape;2001;p104">
            <a:hlinkClick r:id="rId5" action="ppaction://hlinksldjump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04">
            <a:hlinkClick r:id="rId5" action="ppaction://hlinksldjump"/>
          </p:cNvPr>
          <p:cNvSpPr/>
          <p:nvPr/>
        </p:nvSpPr>
        <p:spPr>
          <a:xfrm>
            <a:off x="337227" y="242729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3" name="Google Shape;2003;p104">
            <a:hlinkClick r:id=""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04" name="Google Shape;2004;p104">
            <a:hlinkClick r:id=""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5" name="Google Shape;2005;p104">
            <a:hlinkClick r:id=""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92"/>
          <p:cNvSpPr/>
          <p:nvPr/>
        </p:nvSpPr>
        <p:spPr>
          <a:xfrm flipH="1">
            <a:off x="7281250" y="-113707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92"/>
          <p:cNvSpPr txBox="1">
            <a:spLocks noGrp="1"/>
          </p:cNvSpPr>
          <p:nvPr>
            <p:ph type="title"/>
          </p:nvPr>
        </p:nvSpPr>
        <p:spPr>
          <a:xfrm>
            <a:off x="2412214" y="1343167"/>
            <a:ext cx="4374118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APPROACH</a:t>
            </a:r>
            <a:endParaRPr sz="4800" dirty="0"/>
          </a:p>
        </p:txBody>
      </p:sp>
      <p:sp>
        <p:nvSpPr>
          <p:cNvPr id="1544" name="Google Shape;1544;p92"/>
          <p:cNvSpPr txBox="1">
            <a:spLocks noGrp="1"/>
          </p:cNvSpPr>
          <p:nvPr>
            <p:ph type="title" idx="2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46" name="Google Shape;1546;p92"/>
          <p:cNvSpPr/>
          <p:nvPr/>
        </p:nvSpPr>
        <p:spPr>
          <a:xfrm>
            <a:off x="6574975" y="3532125"/>
            <a:ext cx="3711600" cy="3711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7" name="Google Shape;1547;p92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1985806">
            <a:off x="5236653" y="-2250108"/>
            <a:ext cx="6884144" cy="474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92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8099993">
            <a:off x="-1419550" y="-1306300"/>
            <a:ext cx="3498423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92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6719609">
            <a:off x="-2632540" y="2690772"/>
            <a:ext cx="5546207" cy="3826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0" name="Google Shape;1550;p92"/>
          <p:cNvGrpSpPr/>
          <p:nvPr/>
        </p:nvGrpSpPr>
        <p:grpSpPr>
          <a:xfrm rot="5400000">
            <a:off x="4550361" y="3202983"/>
            <a:ext cx="43276" cy="411646"/>
            <a:chOff x="1256711" y="1178908"/>
            <a:chExt cx="43276" cy="411646"/>
          </a:xfrm>
        </p:grpSpPr>
        <p:grpSp>
          <p:nvGrpSpPr>
            <p:cNvPr id="1551" name="Google Shape;1551;p92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552" name="Google Shape;1552;p92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92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92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5" name="Google Shape;1555;p92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556" name="Google Shape;1556;p92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92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92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59" name="Google Shape;155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19">
            <a:off x="959118" y="1575431"/>
            <a:ext cx="1203287" cy="91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9953">
            <a:off x="7467624" y="2620283"/>
            <a:ext cx="984379" cy="74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92">
            <a:hlinkClick r:id=""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92">
            <a:hlinkClick r:id="rId5" action="ppaction://hlinksldjump"/>
          </p:cNvPr>
          <p:cNvSpPr/>
          <p:nvPr/>
        </p:nvSpPr>
        <p:spPr>
          <a:xfrm>
            <a:off x="271492" y="2475029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92">
            <a:hlinkClick r:id=""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avLst/>
            <a:gdLst/>
            <a:ahLst/>
            <a:cxnLst/>
            <a:rect l="l" t="t" r="r" b="b"/>
            <a:pathLst>
              <a:path w="13613" h="13599" extrusionOk="0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564" name="Google Shape;1564;p92">
            <a:hlinkClick r:id="rId5" action="ppaction://hlinksldjump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92">
            <a:hlinkClick r:id="rId5" action="ppaction://hlinksldjump"/>
          </p:cNvPr>
          <p:cNvSpPr/>
          <p:nvPr/>
        </p:nvSpPr>
        <p:spPr>
          <a:xfrm>
            <a:off x="337227" y="2552247"/>
            <a:ext cx="62146" cy="54917"/>
          </a:xfrm>
          <a:custGeom>
            <a:avLst/>
            <a:gdLst/>
            <a:ahLst/>
            <a:cxnLst/>
            <a:rect l="l" t="t" r="r" b="b"/>
            <a:pathLst>
              <a:path w="7720" h="6822" extrusionOk="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6" name="Google Shape;1566;p92">
            <a:hlinkClick r:id=""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67" name="Google Shape;1567;p92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 Use of AI in Marketing by Slidesgo">
  <a:themeElements>
    <a:clrScheme name="Simple Light">
      <a:dk1>
        <a:srgbClr val="191919"/>
      </a:dk1>
      <a:lt1>
        <a:srgbClr val="FFFFFF"/>
      </a:lt1>
      <a:dk2>
        <a:srgbClr val="E8E8E8"/>
      </a:dk2>
      <a:lt2>
        <a:srgbClr val="FFFFFF"/>
      </a:lt2>
      <a:accent1>
        <a:srgbClr val="0445FF"/>
      </a:accent1>
      <a:accent2>
        <a:srgbClr val="F2CEFF"/>
      </a:accent2>
      <a:accent3>
        <a:srgbClr val="8DF1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477</Words>
  <Application>Microsoft Office PowerPoint</Application>
  <PresentationFormat>On-screen Show (16:9)</PresentationFormat>
  <Paragraphs>69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Gadugi</vt:lpstr>
      <vt:lpstr>Anaheim</vt:lpstr>
      <vt:lpstr>Roboto</vt:lpstr>
      <vt:lpstr>Darker Grotesque Medium</vt:lpstr>
      <vt:lpstr>Arial</vt:lpstr>
      <vt:lpstr>Open Sans</vt:lpstr>
      <vt:lpstr>Roboto Condensed Light</vt:lpstr>
      <vt:lpstr>Bebas Neue</vt:lpstr>
      <vt:lpstr>Orbitron Black</vt:lpstr>
      <vt:lpstr>Nunito Light</vt:lpstr>
      <vt:lpstr>Darker Grotesque</vt:lpstr>
      <vt:lpstr>The Use of AI in Marketing by Slidesgo</vt:lpstr>
      <vt:lpstr>KESWICK</vt:lpstr>
      <vt:lpstr>BUSINESS DESCRIPTION</vt:lpstr>
      <vt:lpstr>OUR COMPANY</vt:lpstr>
      <vt:lpstr>ABOUT THE COMPANY</vt:lpstr>
      <vt:lpstr>PowerPoint Presentation</vt:lpstr>
      <vt:lpstr>BI MATURITY LEVEL</vt:lpstr>
      <vt:lpstr>OUR OBJECTIVES</vt:lpstr>
      <vt:lpstr>BI Maturity Assessment</vt:lpstr>
      <vt:lpstr>OUR APPROACH</vt:lpstr>
      <vt:lpstr>OUR APPROACH</vt:lpstr>
      <vt:lpstr>VISUALISATIONS + INSIGHTS</vt:lpstr>
      <vt:lpstr>POWER BI SWITCH OVER</vt:lpstr>
      <vt:lpstr>RECOMMENDATIONS</vt:lpstr>
      <vt:lpstr>OUR RECOMMENDATIONS</vt:lpstr>
      <vt:lpstr>THANKS!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KESWICK</dc:title>
  <cp:lastModifiedBy>Ashley G. Muiru</cp:lastModifiedBy>
  <cp:revision>1</cp:revision>
  <dcterms:modified xsi:type="dcterms:W3CDTF">2024-11-20T08:59:11Z</dcterms:modified>
</cp:coreProperties>
</file>